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2.jpg" ContentType="application/octet-stream"/>
  <Override PartName="/ppt/media/image13.jpg" ContentType="application/octet-stream"/>
  <Override PartName="/ppt/media/image14.jpg" ContentType="application/octet-stream"/>
  <Override PartName="/ppt/media/image15.jpg" ContentType="application/octet-stream"/>
  <Override PartName="/ppt/media/image16.jpg" ContentType="application/octet-stream"/>
  <Override PartName="/ppt/media/image17.jpg" ContentType="application/octet-stream"/>
  <Override PartName="/ppt/media/image18.jpg" ContentType="application/octet-stream"/>
  <Override PartName="/ppt/media/image19.jpg" ContentType="application/octet-stream"/>
  <Override PartName="/ppt/media/image20.jpg" ContentType="application/octet-stream"/>
  <Override PartName="/ppt/media/image21.jpg" ContentType="application/octet-stream"/>
  <Override PartName="/ppt/media/image22.jpg" ContentType="application/octet-stream"/>
  <Override PartName="/ppt/media/image23.jpg" ContentType="application/octet-stream"/>
  <Override PartName="/ppt/media/image24.jpg" ContentType="application/octet-stream"/>
  <Override PartName="/ppt/media/image25.jpg" ContentType="application/octet-stream"/>
  <Override PartName="/ppt/media/image26.jpg" ContentType="application/octet-stream"/>
  <Override PartName="/ppt/media/image28.jpg" ContentType="application/octet-stream"/>
  <Override PartName="/ppt/media/image29.jpg" ContentType="application/octet-stream"/>
  <Override PartName="/ppt/media/image30.jpg" ContentType="application/octet-stream"/>
  <Override PartName="/ppt/media/image31.jpg" ContentType="application/octet-stream"/>
  <Override PartName="/ppt/media/image32.jpg" ContentType="application/octet-stream"/>
  <Override PartName="/ppt/media/image33.jpg" ContentType="application/octet-stream"/>
  <Override PartName="/ppt/media/image34.jpg" ContentType="application/octet-stream"/>
  <Override PartName="/ppt/media/image35.jpg" ContentType="application/octet-stream"/>
  <Override PartName="/ppt/media/image36.jpg" ContentType="application/octet-stream"/>
  <Override PartName="/ppt/media/image37.jpg" ContentType="application/octet-stream"/>
  <Override PartName="/ppt/media/image38.jpg" ContentType="application/octet-stream"/>
  <Override PartName="/ppt/media/image39.jpg" ContentType="application/octet-stream"/>
  <Override PartName="/ppt/media/image40.jpg" ContentType="application/octet-stream"/>
  <Override PartName="/ppt/media/image41.jpg" ContentType="application/octet-stream"/>
  <Override PartName="/ppt/media/image42.jpg" ContentType="application/octet-stream"/>
  <Override PartName="/ppt/media/image43.jpg" ContentType="application/octet-stream"/>
  <Override PartName="/ppt/media/image44.jpg" ContentType="application/octet-stream"/>
  <Override PartName="/ppt/media/image45.jpg" ContentType="application/octet-stream"/>
  <Override PartName="/ppt/media/image46.jpg" ContentType="application/octet-stream"/>
  <Override PartName="/ppt/media/image47.jpg" ContentType="application/octet-stream"/>
  <Override PartName="/ppt/media/image48.jpg" ContentType="application/octet-stream"/>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3" r:id="rId5"/>
  </p:sldMasterIdLst>
  <p:notesMasterIdLst>
    <p:notesMasterId r:id="rId41"/>
  </p:notesMasterIdLst>
  <p:sldIdLst>
    <p:sldId id="1819" r:id="rId6"/>
    <p:sldId id="341" r:id="rId7"/>
    <p:sldId id="262" r:id="rId8"/>
    <p:sldId id="265" r:id="rId9"/>
    <p:sldId id="266" r:id="rId10"/>
    <p:sldId id="267" r:id="rId11"/>
    <p:sldId id="268" r:id="rId12"/>
    <p:sldId id="11191" r:id="rId13"/>
    <p:sldId id="11196" r:id="rId14"/>
    <p:sldId id="276" r:id="rId15"/>
    <p:sldId id="278" r:id="rId16"/>
    <p:sldId id="279" r:id="rId17"/>
    <p:sldId id="280" r:id="rId18"/>
    <p:sldId id="11192" r:id="rId19"/>
    <p:sldId id="11197" r:id="rId20"/>
    <p:sldId id="11189" r:id="rId21"/>
    <p:sldId id="258" r:id="rId22"/>
    <p:sldId id="260" r:id="rId23"/>
    <p:sldId id="11193" r:id="rId24"/>
    <p:sldId id="11190" r:id="rId25"/>
    <p:sldId id="11194" r:id="rId26"/>
    <p:sldId id="11195" r:id="rId27"/>
    <p:sldId id="328" r:id="rId28"/>
    <p:sldId id="335" r:id="rId29"/>
    <p:sldId id="350" r:id="rId30"/>
    <p:sldId id="352" r:id="rId31"/>
    <p:sldId id="336" r:id="rId32"/>
    <p:sldId id="329" r:id="rId33"/>
    <p:sldId id="330" r:id="rId34"/>
    <p:sldId id="337" r:id="rId35"/>
    <p:sldId id="338" r:id="rId36"/>
    <p:sldId id="353" r:id="rId37"/>
    <p:sldId id="11198" r:id="rId38"/>
    <p:sldId id="11199" r:id="rId39"/>
    <p:sldId id="1120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3F0530-E178-4586-8A5D-DEBA728B083A}" v="4" dt="2020-04-29T20:17:52.506"/>
    <p1510:client id="{A3A30AE9-063A-4A50-8E20-21E2C14A0F43}" v="1" dt="2020-04-28T23:45:51.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49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3D395-E783-4DE1-BF80-45253FBB0CD4}" type="datetimeFigureOut">
              <a:rPr lang="en-US" smtClean="0"/>
              <a:t>4/29/2020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08E38E-54F1-4633-8F60-8C515C7592BF}" type="slidenum">
              <a:rPr lang="en-US" smtClean="0"/>
              <a:t>‹#›</a:t>
            </a:fld>
            <a:endParaRPr lang="en-US"/>
          </a:p>
        </p:txBody>
      </p:sp>
    </p:spTree>
    <p:extLst>
      <p:ext uri="{BB962C8B-B14F-4D97-AF65-F5344CB8AC3E}">
        <p14:creationId xmlns:p14="http://schemas.microsoft.com/office/powerpoint/2010/main" val="3024429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23890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372876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6777295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074356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6979544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7688571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18312981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0596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3153704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4914039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43165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879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41992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383703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8933683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9747249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8096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0006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57193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0695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035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0884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327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54180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x-none" sz="700" dirty="0">
                <a:gradFill>
                  <a:gsLst>
                    <a:gs pos="0">
                      <a:schemeClr val="tx1"/>
                    </a:gs>
                    <a:gs pos="100000">
                      <a:schemeClr val="tx1"/>
                    </a:gs>
                  </a:gsLst>
                  <a:lin ang="5400000" scaled="0"/>
                </a:gradFill>
                <a:cs typeface="Segoe UI" pitchFamily="34" charset="0"/>
              </a:rPr>
              <a:t>© Copyright Microsoft Corporation. Todos los derechos reservados. </a:t>
            </a:r>
          </a:p>
        </p:txBody>
      </p:sp>
    </p:spTree>
    <p:extLst>
      <p:ext uri="{BB962C8B-B14F-4D97-AF65-F5344CB8AC3E}">
        <p14:creationId xmlns:p14="http://schemas.microsoft.com/office/powerpoint/2010/main" val="178938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5927640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dirty="0"/>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Speaker name</a:t>
            </a:r>
          </a:p>
          <a:p>
            <a:pPr lvl="0"/>
            <a:r>
              <a:rPr lang="en-US" dirty="0"/>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7729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5943600" y="2687250"/>
            <a:ext cx="5628066" cy="942209"/>
          </a:xfrm>
          <a:prstGeom prst="rect">
            <a:avLst/>
          </a:prstGeom>
        </p:spPr>
        <p:txBody>
          <a:bodyPr vert="horz" lIns="91440" tIns="45720" rIns="91440" bIns="45720" rtlCol="0" anchor="b" anchorCtr="0">
            <a:normAutofit/>
          </a:bodyPr>
          <a:lstStyle>
            <a:lvl1pPr algn="l">
              <a:lnSpc>
                <a:spcPct val="100000"/>
              </a:lnSpc>
              <a:defRPr lang="en-US" sz="5397"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40" y="3658842"/>
            <a:ext cx="5628925" cy="604977"/>
          </a:xfrm>
          <a:prstGeom prst="rect">
            <a:avLst/>
          </a:prstGeom>
        </p:spPr>
        <p:txBody>
          <a:bodyPr vert="horz" lIns="91440" tIns="45720" rIns="91440" bIns="45720" rtlCol="0" anchor="t">
            <a:normAutofit/>
          </a:bodyPr>
          <a:lstStyle>
            <a:lvl1pPr algn="l">
              <a:defRPr lang="en-US" sz="1999"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8" name="Rectangle 7"/>
          <p:cNvSpPr/>
          <p:nvPr userDrawn="1"/>
        </p:nvSpPr>
        <p:spPr>
          <a:xfrm flipV="1">
            <a:off x="1193"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ext uri="{BB962C8B-B14F-4D97-AF65-F5344CB8AC3E}">
        <p14:creationId xmlns:p14="http://schemas.microsoft.com/office/powerpoint/2010/main" val="2854282237"/>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9369-2C7B-4BE4-BFF8-CA68561D80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CBAD49-3333-4B2C-9E14-B875B0EE83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7025FA-8DC2-4FB1-BB14-27D4AE2FA6BC}"/>
              </a:ext>
            </a:extLst>
          </p:cNvPr>
          <p:cNvSpPr>
            <a:spLocks noGrp="1"/>
          </p:cNvSpPr>
          <p:nvPr>
            <p:ph type="dt" sz="half" idx="10"/>
          </p:nvPr>
        </p:nvSpPr>
        <p:spPr/>
        <p:txBody>
          <a:bodyPr/>
          <a:lstStyle/>
          <a:p>
            <a:fld id="{153A3228-EF85-4E4F-AB2A-8D105F0FC7DC}" type="datetimeFigureOut">
              <a:rPr lang="en-US" smtClean="0"/>
              <a:t>4/29/2020</a:t>
            </a:fld>
            <a:endParaRPr lang="en-US"/>
          </a:p>
        </p:txBody>
      </p:sp>
      <p:sp>
        <p:nvSpPr>
          <p:cNvPr id="5" name="Footer Placeholder 4">
            <a:extLst>
              <a:ext uri="{FF2B5EF4-FFF2-40B4-BE49-F238E27FC236}">
                <a16:creationId xmlns:a16="http://schemas.microsoft.com/office/drawing/2014/main" id="{AA8409B0-258A-48CB-9EBB-90E457798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E032B-74C0-4B6D-9386-E921F7B99C63}"/>
              </a:ext>
            </a:extLst>
          </p:cNvPr>
          <p:cNvSpPr>
            <a:spLocks noGrp="1"/>
          </p:cNvSpPr>
          <p:nvPr>
            <p:ph type="sldNum" sz="quarter" idx="12"/>
          </p:nvPr>
        </p:nvSpPr>
        <p:spPr/>
        <p:txBody>
          <a:bodyPr/>
          <a:lstStyle/>
          <a:p>
            <a:fld id="{E1AE8A36-3402-49E4-8E5C-E24CA990CCD2}" type="slidenum">
              <a:rPr lang="en-US" smtClean="0"/>
              <a:t>‹#›</a:t>
            </a:fld>
            <a:endParaRPr lang="en-US"/>
          </a:p>
        </p:txBody>
      </p:sp>
    </p:spTree>
    <p:extLst>
      <p:ext uri="{BB962C8B-B14F-4D97-AF65-F5344CB8AC3E}">
        <p14:creationId xmlns:p14="http://schemas.microsoft.com/office/powerpoint/2010/main" val="308955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FF6E-73F3-495B-ACA2-677F44C69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C70E5E-BE38-4F64-B5EB-D384A96C6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68585-FCDE-4D56-A3D3-88FA4E2D880B}"/>
              </a:ext>
            </a:extLst>
          </p:cNvPr>
          <p:cNvSpPr>
            <a:spLocks noGrp="1"/>
          </p:cNvSpPr>
          <p:nvPr>
            <p:ph type="dt" sz="half" idx="10"/>
          </p:nvPr>
        </p:nvSpPr>
        <p:spPr/>
        <p:txBody>
          <a:bodyPr/>
          <a:lstStyle/>
          <a:p>
            <a:fld id="{153A3228-EF85-4E4F-AB2A-8D105F0FC7DC}" type="datetimeFigureOut">
              <a:rPr lang="en-US" smtClean="0"/>
              <a:t>4/29/2020</a:t>
            </a:fld>
            <a:endParaRPr lang="en-US"/>
          </a:p>
        </p:txBody>
      </p:sp>
      <p:sp>
        <p:nvSpPr>
          <p:cNvPr id="5" name="Footer Placeholder 4">
            <a:extLst>
              <a:ext uri="{FF2B5EF4-FFF2-40B4-BE49-F238E27FC236}">
                <a16:creationId xmlns:a16="http://schemas.microsoft.com/office/drawing/2014/main" id="{67CAA947-A523-43F9-8253-149E12584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7FC20-3210-44CE-A2CD-97A5EC6E4EBF}"/>
              </a:ext>
            </a:extLst>
          </p:cNvPr>
          <p:cNvSpPr>
            <a:spLocks noGrp="1"/>
          </p:cNvSpPr>
          <p:nvPr>
            <p:ph type="sldNum" sz="quarter" idx="12"/>
          </p:nvPr>
        </p:nvSpPr>
        <p:spPr/>
        <p:txBody>
          <a:bodyPr/>
          <a:lstStyle/>
          <a:p>
            <a:fld id="{E1AE8A36-3402-49E4-8E5C-E24CA990CCD2}" type="slidenum">
              <a:rPr lang="en-US" smtClean="0"/>
              <a:t>‹#›</a:t>
            </a:fld>
            <a:endParaRPr lang="en-US"/>
          </a:p>
        </p:txBody>
      </p:sp>
    </p:spTree>
    <p:extLst>
      <p:ext uri="{BB962C8B-B14F-4D97-AF65-F5344CB8AC3E}">
        <p14:creationId xmlns:p14="http://schemas.microsoft.com/office/powerpoint/2010/main" val="17100010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dirty="0"/>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Speaker name</a:t>
            </a:r>
          </a:p>
          <a:p>
            <a:pPr lvl="0"/>
            <a:r>
              <a:rPr lang="en-US" dirty="0"/>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7607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8964584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26688888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425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69046461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6808535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18481271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93762658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3432814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13377450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759942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722677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5864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x-none" sz="686" dirty="0">
                <a:solidFill>
                  <a:srgbClr val="000000"/>
                </a:solidFill>
                <a:cs typeface="Segoe UI" pitchFamily="34" charset="0"/>
              </a:rPr>
              <a:t>© Copyright Microsoft Corporation. Todos los derechos reservados.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36050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1800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x-none" sz="686" dirty="0">
                <a:solidFill>
                  <a:schemeClr val="bg2"/>
                </a:solidFill>
                <a:cs typeface="Segoe UI" pitchFamily="34" charset="0"/>
              </a:rPr>
              <a:t>© Copyright Microsoft Corporation. Todos los derechos reservados.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905955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5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5943600" y="2687250"/>
            <a:ext cx="5628066" cy="942209"/>
          </a:xfrm>
          <a:prstGeom prst="rect">
            <a:avLst/>
          </a:prstGeom>
        </p:spPr>
        <p:txBody>
          <a:bodyPr vert="horz" lIns="91440" tIns="45720" rIns="91440" bIns="45720" rtlCol="0" anchor="b" anchorCtr="0">
            <a:normAutofit/>
          </a:bodyPr>
          <a:lstStyle>
            <a:lvl1pPr algn="l">
              <a:lnSpc>
                <a:spcPct val="100000"/>
              </a:lnSpc>
              <a:defRPr lang="en-US" sz="5397" b="0" i="0" dirty="0">
                <a:solidFill>
                  <a:schemeClr val="bg1"/>
                </a:solidFill>
                <a:latin typeface="Gotham Light" charset="0"/>
                <a:ea typeface="Gotham Light" charset="0"/>
                <a:cs typeface="Gotham Light" charset="0"/>
              </a:defRPr>
            </a:lvl1pPr>
          </a:lstStyle>
          <a:p>
            <a:pPr marL="0" lvl="0"/>
            <a:r>
              <a:rPr lang="en-CA" dirty="0"/>
              <a:t>Session Title</a:t>
            </a:r>
            <a:endParaRPr lang="en-US" dirty="0"/>
          </a:p>
        </p:txBody>
      </p:sp>
      <p:sp>
        <p:nvSpPr>
          <p:cNvPr id="10" name="Subtitle 2"/>
          <p:cNvSpPr>
            <a:spLocks noGrp="1"/>
          </p:cNvSpPr>
          <p:nvPr>
            <p:ph type="subTitle" idx="1" hasCustomPrompt="1"/>
          </p:nvPr>
        </p:nvSpPr>
        <p:spPr>
          <a:xfrm>
            <a:off x="5944240" y="3658842"/>
            <a:ext cx="5628925" cy="604977"/>
          </a:xfrm>
          <a:prstGeom prst="rect">
            <a:avLst/>
          </a:prstGeom>
        </p:spPr>
        <p:txBody>
          <a:bodyPr vert="horz" lIns="91440" tIns="45720" rIns="91440" bIns="45720" rtlCol="0" anchor="t">
            <a:normAutofit/>
          </a:bodyPr>
          <a:lstStyle>
            <a:lvl1pPr algn="l">
              <a:defRPr lang="en-US" sz="1999" b="0" i="0" dirty="0">
                <a:solidFill>
                  <a:schemeClr val="bg1"/>
                </a:solidFill>
                <a:latin typeface="Gotham Light" charset="0"/>
                <a:ea typeface="Gotham Light" charset="0"/>
                <a:cs typeface="Gotham Light" charset="0"/>
              </a:defRPr>
            </a:lvl1pPr>
          </a:lstStyle>
          <a:p>
            <a:pPr lvl="0"/>
            <a:r>
              <a:rPr lang="en-CA" dirty="0"/>
              <a:t>SUBTITLE</a:t>
            </a:r>
            <a:endParaRPr lang="en-US" dirty="0"/>
          </a:p>
        </p:txBody>
      </p:sp>
      <p:pic>
        <p:nvPicPr>
          <p:cNvPr id="7" name="Picture 6"/>
          <p:cNvPicPr>
            <a:picLocks noChangeAspect="1"/>
          </p:cNvPicPr>
          <p:nvPr userDrawn="1"/>
        </p:nvPicPr>
        <p:blipFill rotWithShape="1">
          <a:blip r:embed="rId2" cstate="screen">
            <a:grayscl/>
            <a:alphaModFix amt="5000"/>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8" name="Rectangle 7"/>
          <p:cNvSpPr/>
          <p:nvPr userDrawn="1"/>
        </p:nvSpPr>
        <p:spPr>
          <a:xfrm flipV="1">
            <a:off x="1193" y="0"/>
            <a:ext cx="12190808" cy="6858000"/>
          </a:xfrm>
          <a:prstGeom prst="rect">
            <a:avLst/>
          </a:prstGeom>
          <a:gradFill flip="none" rotWithShape="1">
            <a:gsLst>
              <a:gs pos="0">
                <a:srgbClr val="45BFC8">
                  <a:alpha val="67000"/>
                </a:srgbClr>
              </a:gs>
              <a:gs pos="65000">
                <a:srgbClr val="2F2C7E">
                  <a:alpha val="23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6"/>
          </a:p>
        </p:txBody>
      </p:sp>
    </p:spTree>
    <p:extLst>
      <p:ext uri="{BB962C8B-B14F-4D97-AF65-F5344CB8AC3E}">
        <p14:creationId xmlns:p14="http://schemas.microsoft.com/office/powerpoint/2010/main" val="3912373536"/>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9369-2C7B-4BE4-BFF8-CA68561D80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CBAD49-3333-4B2C-9E14-B875B0EE83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7025FA-8DC2-4FB1-BB14-27D4AE2FA6BC}"/>
              </a:ext>
            </a:extLst>
          </p:cNvPr>
          <p:cNvSpPr>
            <a:spLocks noGrp="1"/>
          </p:cNvSpPr>
          <p:nvPr>
            <p:ph type="dt" sz="half" idx="10"/>
          </p:nvPr>
        </p:nvSpPr>
        <p:spPr/>
        <p:txBody>
          <a:bodyPr/>
          <a:lstStyle/>
          <a:p>
            <a:fld id="{153A3228-EF85-4E4F-AB2A-8D105F0FC7DC}" type="datetimeFigureOut">
              <a:rPr lang="en-US" smtClean="0"/>
              <a:t>4/29/2020</a:t>
            </a:fld>
            <a:endParaRPr lang="en-US"/>
          </a:p>
        </p:txBody>
      </p:sp>
      <p:sp>
        <p:nvSpPr>
          <p:cNvPr id="5" name="Footer Placeholder 4">
            <a:extLst>
              <a:ext uri="{FF2B5EF4-FFF2-40B4-BE49-F238E27FC236}">
                <a16:creationId xmlns:a16="http://schemas.microsoft.com/office/drawing/2014/main" id="{AA8409B0-258A-48CB-9EBB-90E457798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E032B-74C0-4B6D-9386-E921F7B99C63}"/>
              </a:ext>
            </a:extLst>
          </p:cNvPr>
          <p:cNvSpPr>
            <a:spLocks noGrp="1"/>
          </p:cNvSpPr>
          <p:nvPr>
            <p:ph type="sldNum" sz="quarter" idx="12"/>
          </p:nvPr>
        </p:nvSpPr>
        <p:spPr/>
        <p:txBody>
          <a:bodyPr/>
          <a:lstStyle/>
          <a:p>
            <a:fld id="{E1AE8A36-3402-49E4-8E5C-E24CA990CCD2}" type="slidenum">
              <a:rPr lang="en-US" smtClean="0"/>
              <a:t>‹#›</a:t>
            </a:fld>
            <a:endParaRPr lang="en-US"/>
          </a:p>
        </p:txBody>
      </p:sp>
    </p:spTree>
    <p:extLst>
      <p:ext uri="{BB962C8B-B14F-4D97-AF65-F5344CB8AC3E}">
        <p14:creationId xmlns:p14="http://schemas.microsoft.com/office/powerpoint/2010/main" val="32894067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FF6E-73F3-495B-ACA2-677F44C69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C70E5E-BE38-4F64-B5EB-D384A96C66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D68585-FCDE-4D56-A3D3-88FA4E2D880B}"/>
              </a:ext>
            </a:extLst>
          </p:cNvPr>
          <p:cNvSpPr>
            <a:spLocks noGrp="1"/>
          </p:cNvSpPr>
          <p:nvPr>
            <p:ph type="dt" sz="half" idx="10"/>
          </p:nvPr>
        </p:nvSpPr>
        <p:spPr/>
        <p:txBody>
          <a:bodyPr/>
          <a:lstStyle/>
          <a:p>
            <a:fld id="{153A3228-EF85-4E4F-AB2A-8D105F0FC7DC}" type="datetimeFigureOut">
              <a:rPr lang="en-US" smtClean="0"/>
              <a:t>4/29/2020</a:t>
            </a:fld>
            <a:endParaRPr lang="en-US"/>
          </a:p>
        </p:txBody>
      </p:sp>
      <p:sp>
        <p:nvSpPr>
          <p:cNvPr id="5" name="Footer Placeholder 4">
            <a:extLst>
              <a:ext uri="{FF2B5EF4-FFF2-40B4-BE49-F238E27FC236}">
                <a16:creationId xmlns:a16="http://schemas.microsoft.com/office/drawing/2014/main" id="{67CAA947-A523-43F9-8253-149E12584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7FC20-3210-44CE-A2CD-97A5EC6E4EBF}"/>
              </a:ext>
            </a:extLst>
          </p:cNvPr>
          <p:cNvSpPr>
            <a:spLocks noGrp="1"/>
          </p:cNvSpPr>
          <p:nvPr>
            <p:ph type="sldNum" sz="quarter" idx="12"/>
          </p:nvPr>
        </p:nvSpPr>
        <p:spPr/>
        <p:txBody>
          <a:bodyPr/>
          <a:lstStyle/>
          <a:p>
            <a:fld id="{E1AE8A36-3402-49E4-8E5C-E24CA990CCD2}" type="slidenum">
              <a:rPr lang="en-US" smtClean="0"/>
              <a:t>‹#›</a:t>
            </a:fld>
            <a:endParaRPr lang="en-US"/>
          </a:p>
        </p:txBody>
      </p:sp>
    </p:spTree>
    <p:extLst>
      <p:ext uri="{BB962C8B-B14F-4D97-AF65-F5344CB8AC3E}">
        <p14:creationId xmlns:p14="http://schemas.microsoft.com/office/powerpoint/2010/main" val="4239080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68270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95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5898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230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9.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8.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25876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11" r:id="rId33"/>
    <p:sldLayoutId id="2147483712" r:id="rId34"/>
    <p:sldLayoutId id="2147483713" r:id="rId35"/>
    <p:sldLayoutId id="2147483714"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05203047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35.xml"/><Relationship Id="rId4" Type="http://schemas.openxmlformats.org/officeDocument/2006/relationships/hyperlink" Target="http://https/%3caccount%3e.blob.core.windows.net/%3ccontainer%3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35.xml"/><Relationship Id="rId5" Type="http://schemas.openxmlformats.org/officeDocument/2006/relationships/image" Target="../media/image45.jpg"/><Relationship Id="rId4" Type="http://schemas.openxmlformats.org/officeDocument/2006/relationships/image" Target="../media/image44.jpg"/></Relationships>
</file>

<file path=ppt/slides/_rels/slide1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35.xml"/><Relationship Id="rId4" Type="http://schemas.openxmlformats.org/officeDocument/2006/relationships/image" Target="../media/image4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powershell/azure/install-az-ps?view=azps-2.1.0" TargetMode="Externa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status/" TargetMode="External"/><Relationship Id="rId2" Type="http://schemas.openxmlformats.org/officeDocument/2006/relationships/hyperlink" Target="https://docs.microsoft.com/en-us/azure/sql-database/sql-database-vcore-resource-limits-single-databases" TargetMode="External"/><Relationship Id="rId1" Type="http://schemas.openxmlformats.org/officeDocument/2006/relationships/slideLayout" Target="../slideLayouts/slideLayout36.xml"/><Relationship Id="rId4" Type="http://schemas.openxmlformats.org/officeDocument/2006/relationships/hyperlink" Target="https://azure.microsoft.com/en-us/status/history"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3" Type="http://schemas.openxmlformats.org/officeDocument/2006/relationships/image" Target="../media/image13.jp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image" Target="../media/image12.jpg"/><Relationship Id="rId1" Type="http://schemas.openxmlformats.org/officeDocument/2006/relationships/slideLayout" Target="../slideLayouts/slideLayout35.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5.xml"/><Relationship Id="rId5" Type="http://schemas.openxmlformats.org/officeDocument/2006/relationships/image" Target="../media/image27.png"/><Relationship Id="rId4" Type="http://schemas.openxmlformats.org/officeDocument/2006/relationships/hyperlink" Target="http://https/azure.microsoft.com/en-us/documentation/articles/virtual-machines-sql-server-alwayson-availability-groups-gu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5.xml"/><Relationship Id="rId6" Type="http://schemas.openxmlformats.org/officeDocument/2006/relationships/hyperlink" Target="http://https/docs.microsoft.com/en-us/azure/virtual-machines/windows/sqlclassic/virtual-machines-windows-classic-sql-onprem-availability" TargetMode="External"/><Relationship Id="rId5" Type="http://schemas.openxmlformats.org/officeDocument/2006/relationships/image" Target="../media/image31.jpg"/><Relationship Id="rId4" Type="http://schemas.openxmlformats.org/officeDocument/2006/relationships/image" Target="../media/image30.jpg"/></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2.jpg"/><Relationship Id="rId1" Type="http://schemas.openxmlformats.org/officeDocument/2006/relationships/slideLayout" Target="../slideLayouts/slideLayout35.xml"/><Relationship Id="rId5" Type="http://schemas.openxmlformats.org/officeDocument/2006/relationships/image" Target="../media/image30.jpg"/><Relationship Id="rId4" Type="http://schemas.openxmlformats.org/officeDocument/2006/relationships/image" Target="../media/image29.jpg"/></Relationships>
</file>

<file path=ppt/slides/_rels/slide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35.xml"/><Relationship Id="rId5" Type="http://schemas.openxmlformats.org/officeDocument/2006/relationships/image" Target="../media/image37.jpg"/><Relationship Id="rId4" Type="http://schemas.openxmlformats.org/officeDocument/2006/relationships/image" Target="../media/image3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C3C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5FBF-7A11-624E-AA00-C53BF09BA7EB}"/>
              </a:ext>
            </a:extLst>
          </p:cNvPr>
          <p:cNvSpPr>
            <a:spLocks noGrp="1"/>
          </p:cNvSpPr>
          <p:nvPr>
            <p:ph type="title"/>
          </p:nvPr>
        </p:nvSpPr>
        <p:spPr>
          <a:xfrm>
            <a:off x="391477" y="2208239"/>
            <a:ext cx="9401560" cy="1693412"/>
          </a:xfrm>
        </p:spPr>
        <p:txBody>
          <a:bodyPr/>
          <a:lstStyle/>
          <a:p>
            <a:r>
              <a:rPr lang="es-ES" dirty="0"/>
              <a:t>HA/DR en Azure: ¿Cuál es la mejor opción para su sistema?</a:t>
            </a:r>
            <a:endParaRPr lang="x-none" dirty="0"/>
          </a:p>
        </p:txBody>
      </p:sp>
      <p:sp>
        <p:nvSpPr>
          <p:cNvPr id="3" name="Text Placeholder 2">
            <a:extLst>
              <a:ext uri="{FF2B5EF4-FFF2-40B4-BE49-F238E27FC236}">
                <a16:creationId xmlns:a16="http://schemas.microsoft.com/office/drawing/2014/main" id="{7A026A1A-543E-E746-9FD3-87127F947D8A}"/>
              </a:ext>
            </a:extLst>
          </p:cNvPr>
          <p:cNvSpPr>
            <a:spLocks noGrp="1"/>
          </p:cNvSpPr>
          <p:nvPr>
            <p:ph type="body" sz="quarter" idx="12"/>
          </p:nvPr>
        </p:nvSpPr>
        <p:spPr>
          <a:xfrm>
            <a:off x="391477" y="4133987"/>
            <a:ext cx="9401560" cy="945301"/>
          </a:xfrm>
        </p:spPr>
        <p:txBody>
          <a:bodyPr/>
          <a:lstStyle/>
          <a:p>
            <a:r>
              <a:rPr lang="es-AR" sz="2745" dirty="0">
                <a:latin typeface="+mj-lt"/>
              </a:rPr>
              <a:t>Gonzalo Bissio</a:t>
            </a:r>
            <a:endParaRPr lang="x-none" sz="2745" dirty="0">
              <a:latin typeface="+mj-lt"/>
            </a:endParaRPr>
          </a:p>
        </p:txBody>
      </p:sp>
    </p:spTree>
    <p:extLst>
      <p:ext uri="{BB962C8B-B14F-4D97-AF65-F5344CB8AC3E}">
        <p14:creationId xmlns:p14="http://schemas.microsoft.com/office/powerpoint/2010/main" val="214285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ath293"/>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294" name="Path294"/>
          <p:cNvSpPr/>
          <p:nvPr/>
        </p:nvSpPr>
        <p:spPr>
          <a:xfrm>
            <a:off x="113960" y="1261035"/>
            <a:ext cx="11964080" cy="5015753"/>
          </a:xfrm>
          <a:custGeom>
            <a:avLst/>
            <a:gdLst/>
            <a:ahLst/>
            <a:cxnLst/>
            <a:rect l="l" t="t" r="r" b="b"/>
            <a:pathLst>
              <a:path w="12207793" h="5117926">
                <a:moveTo>
                  <a:pt x="9142" y="5108779"/>
                </a:moveTo>
                <a:lnTo>
                  <a:pt x="12198652" y="5108779"/>
                </a:lnTo>
                <a:lnTo>
                  <a:pt x="12198652" y="9148"/>
                </a:lnTo>
                <a:lnTo>
                  <a:pt x="9142" y="9148"/>
                </a:lnTo>
                <a:lnTo>
                  <a:pt x="9142" y="5108779"/>
                </a:lnTo>
                <a:close/>
              </a:path>
            </a:pathLst>
          </a:custGeom>
          <a:noFill/>
          <a:ln w="9144" cap="sq">
            <a:solidFill>
              <a:srgbClr val="0072C6"/>
            </a:solidFill>
            <a:prstDash val="solid"/>
          </a:ln>
        </p:spPr>
        <p:txBody>
          <a:bodyPr rtlCol="0" anchor="ctr"/>
          <a:lstStyle/>
          <a:p>
            <a:pPr algn="ctr"/>
            <a:endParaRPr lang="en-US" altLang="zh-CN" sz="1764"/>
          </a:p>
        </p:txBody>
      </p:sp>
      <p:grpSp>
        <p:nvGrpSpPr>
          <p:cNvPr id="295" name="Group295"/>
          <p:cNvGrpSpPr/>
          <p:nvPr/>
        </p:nvGrpSpPr>
        <p:grpSpPr>
          <a:xfrm>
            <a:off x="317044" y="1486648"/>
            <a:ext cx="1802377" cy="4216718"/>
            <a:chOff x="319975" y="1516931"/>
            <a:chExt cx="1839092" cy="4302615"/>
          </a:xfrm>
        </p:grpSpPr>
        <p:sp>
          <p:nvSpPr>
            <p:cNvPr id="296" name="Path296"/>
            <p:cNvSpPr/>
            <p:nvPr/>
          </p:nvSpPr>
          <p:spPr>
            <a:xfrm>
              <a:off x="319975" y="1516931"/>
              <a:ext cx="1834521" cy="914732"/>
            </a:xfrm>
            <a:custGeom>
              <a:avLst/>
              <a:gdLst/>
              <a:ahLst/>
              <a:cxnLst/>
              <a:rect l="l" t="t" r="r" b="b"/>
              <a:pathLst>
                <a:path w="1834521" h="914732">
                  <a:moveTo>
                    <a:pt x="0" y="914732"/>
                  </a:moveTo>
                  <a:lnTo>
                    <a:pt x="1834521" y="914732"/>
                  </a:lnTo>
                  <a:lnTo>
                    <a:pt x="1834521"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a:p>
          </p:txBody>
        </p:sp>
        <p:pic>
          <p:nvPicPr>
            <p:cNvPr id="297" name="Image297"/>
            <p:cNvPicPr>
              <a:picLocks noChangeAspect="1"/>
            </p:cNvPicPr>
            <p:nvPr/>
          </p:nvPicPr>
          <p:blipFill>
            <a:blip r:embed="rId2"/>
            <a:stretch>
              <a:fillRect/>
            </a:stretch>
          </p:blipFill>
          <p:spPr>
            <a:xfrm>
              <a:off x="667147" y="1686665"/>
              <a:ext cx="1144773" cy="197810"/>
            </a:xfrm>
            <a:prstGeom prst="rect">
              <a:avLst/>
            </a:prstGeom>
            <a:noFill/>
          </p:spPr>
        </p:pic>
        <p:sp>
          <p:nvSpPr>
            <p:cNvPr id="298" name="Text Box298"/>
            <p:cNvSpPr txBox="1"/>
            <p:nvPr/>
          </p:nvSpPr>
          <p:spPr>
            <a:xfrm>
              <a:off x="319975" y="2501126"/>
              <a:ext cx="1839092" cy="3318420"/>
            </a:xfrm>
            <a:prstGeom prst="rect">
              <a:avLst/>
            </a:prstGeom>
            <a:ln w="9145">
              <a:solidFill>
                <a:srgbClr val="0072C6"/>
              </a:solidFill>
            </a:ln>
          </p:spPr>
          <p:txBody>
            <a:bodyPr wrap="square" lIns="0" tIns="0" rIns="0" rtlCol="0">
              <a:spAutoFit/>
            </a:bodyPr>
            <a:lstStyle/>
            <a:p>
              <a:pPr marL="187846">
                <a:lnSpc>
                  <a:spcPts val="1516"/>
                </a:lnSpc>
                <a:spcBef>
                  <a:spcPts val="936"/>
                </a:spcBef>
              </a:pPr>
              <a:r>
                <a:rPr lang="en-US" altLang="zh-CN" sz="1176" b="1" dirty="0">
                  <a:latin typeface="Segoe UI"/>
                  <a:ea typeface="Segoe UI"/>
                  <a:cs typeface="Segoe UI"/>
                </a:rPr>
                <a:t>For</a:t>
              </a:r>
              <a:r>
                <a:rPr lang="en-US" altLang="zh-CN" sz="1176" b="1" spc="-6" dirty="0">
                  <a:latin typeface="Segoe UI"/>
                  <a:ea typeface="Segoe UI"/>
                  <a:cs typeface="Segoe UI"/>
                </a:rPr>
                <a:t> </a:t>
              </a:r>
              <a:r>
                <a:rPr lang="en-US" altLang="zh-CN" sz="1176" b="1" dirty="0">
                  <a:latin typeface="Segoe UI"/>
                  <a:ea typeface="Segoe UI"/>
                  <a:cs typeface="Segoe UI"/>
                </a:rPr>
                <a:t>DR </a:t>
              </a:r>
              <a:r>
                <a:rPr lang="en-US" altLang="zh-CN" sz="1176" b="1" spc="-2" dirty="0">
                  <a:latin typeface="Segoe UI"/>
                  <a:ea typeface="Segoe UI"/>
                  <a:cs typeface="Segoe UI"/>
                </a:rPr>
                <a:t>only</a:t>
              </a:r>
              <a:r>
                <a:rPr lang="en-US" altLang="zh-CN" sz="1176" b="1" dirty="0">
                  <a:latin typeface="Segoe UI"/>
                  <a:ea typeface="Segoe UI"/>
                  <a:cs typeface="Segoe UI"/>
                </a:rPr>
                <a:t> /</a:t>
              </a:r>
              <a:endParaRPr lang="en-US" altLang="zh-CN" sz="1176" dirty="0">
                <a:latin typeface="Segoe UI"/>
                <a:ea typeface="Segoe UI"/>
                <a:cs typeface="Segoe UI"/>
              </a:endParaRPr>
            </a:p>
            <a:p>
              <a:pPr marL="187846">
                <a:lnSpc>
                  <a:spcPts val="1272"/>
                </a:lnSpc>
              </a:pPr>
              <a:r>
                <a:rPr lang="en-US" altLang="zh-CN" sz="1176" b="1" dirty="0">
                  <a:latin typeface="Segoe UI"/>
                  <a:ea typeface="Segoe UI"/>
                  <a:cs typeface="Segoe UI"/>
                </a:rPr>
                <a:t>Hybrid</a:t>
              </a:r>
              <a:r>
                <a:rPr lang="en-US" altLang="zh-CN" sz="1176" b="1" spc="-27" dirty="0">
                  <a:latin typeface="Segoe UI"/>
                  <a:ea typeface="Segoe UI"/>
                  <a:cs typeface="Segoe UI"/>
                </a:rPr>
                <a:t> </a:t>
              </a:r>
              <a:r>
                <a:rPr lang="en-US" altLang="zh-CN" sz="1176" b="1" spc="-3" dirty="0">
                  <a:latin typeface="Segoe UI"/>
                  <a:ea typeface="Segoe UI"/>
                  <a:cs typeface="Segoe UI"/>
                </a:rPr>
                <a:t>only</a:t>
              </a:r>
              <a:endParaRPr lang="en-US" altLang="zh-CN" sz="1176" dirty="0">
                <a:latin typeface="Segoe UI"/>
                <a:ea typeface="Segoe UI"/>
                <a:cs typeface="Segoe UI"/>
              </a:endParaRPr>
            </a:p>
            <a:p>
              <a:pPr marL="187846" marR="194990" algn="just">
                <a:lnSpc>
                  <a:spcPts val="1435"/>
                </a:lnSpc>
                <a:spcBef>
                  <a:spcPts val="96"/>
                </a:spcBef>
              </a:pPr>
              <a:r>
                <a:rPr lang="en-US" altLang="zh-CN" sz="1176" dirty="0">
                  <a:latin typeface="Segoe UI"/>
                  <a:ea typeface="Segoe UI"/>
                  <a:cs typeface="Segoe UI"/>
                </a:rPr>
                <a:t>One</a:t>
              </a:r>
              <a:r>
                <a:rPr lang="en-US" altLang="zh-CN" sz="1176" spc="-22" dirty="0">
                  <a:latin typeface="Segoe UI"/>
                  <a:ea typeface="Segoe UI"/>
                  <a:cs typeface="Segoe UI"/>
                </a:rPr>
                <a:t> </a:t>
              </a:r>
              <a:r>
                <a:rPr lang="en-US" altLang="zh-CN" sz="1176" spc="-2" dirty="0">
                  <a:latin typeface="Segoe UI"/>
                  <a:ea typeface="Segoe UI"/>
                  <a:cs typeface="Segoe UI"/>
                </a:rPr>
                <a:t>server</a:t>
              </a:r>
              <a:r>
                <a:rPr lang="en-US" altLang="zh-CN" sz="1176" dirty="0">
                  <a:latin typeface="Segoe UI"/>
                  <a:ea typeface="Segoe UI"/>
                  <a:cs typeface="Segoe UI"/>
                </a:rPr>
                <a:t> running</a:t>
              </a:r>
              <a:r>
                <a:rPr lang="en-US" altLang="zh-CN" sz="1176" spc="-35" dirty="0">
                  <a:latin typeface="Segoe UI"/>
                  <a:ea typeface="Segoe UI"/>
                  <a:cs typeface="Segoe UI"/>
                </a:rPr>
                <a:t> </a:t>
              </a:r>
              <a:r>
                <a:rPr lang="en-US" altLang="zh-CN" sz="1176" dirty="0">
                  <a:latin typeface="Segoe UI"/>
                  <a:ea typeface="Segoe UI"/>
                  <a:cs typeface="Segoe UI"/>
                </a:rPr>
                <a:t>in an</a:t>
              </a:r>
              <a:r>
                <a:rPr lang="en-US" altLang="zh-CN" sz="1176" spc="-12" dirty="0">
                  <a:latin typeface="Segoe UI"/>
                  <a:ea typeface="Segoe UI"/>
                  <a:cs typeface="Segoe UI"/>
                </a:rPr>
                <a:t> </a:t>
              </a:r>
              <a:r>
                <a:rPr lang="en-US" altLang="zh-CN" sz="1176" spc="2" dirty="0">
                  <a:latin typeface="Segoe UI"/>
                  <a:ea typeface="Segoe UI"/>
                  <a:cs typeface="Segoe UI"/>
                </a:rPr>
                <a:t>Azure</a:t>
              </a:r>
              <a:r>
                <a:rPr lang="en-US" altLang="zh-CN" sz="1176" spc="-25" dirty="0">
                  <a:latin typeface="Segoe UI"/>
                  <a:ea typeface="Segoe UI"/>
                  <a:cs typeface="Segoe UI"/>
                </a:rPr>
                <a:t> </a:t>
              </a:r>
              <a:r>
                <a:rPr lang="en-US" altLang="zh-CN" sz="1176" dirty="0">
                  <a:latin typeface="Segoe UI"/>
                  <a:ea typeface="Segoe UI"/>
                  <a:cs typeface="Segoe UI"/>
                </a:rPr>
                <a:t>VM and</a:t>
              </a:r>
              <a:r>
                <a:rPr lang="en-US" altLang="zh-CN" sz="1176" spc="-26" dirty="0">
                  <a:latin typeface="Segoe UI"/>
                  <a:ea typeface="Segoe UI"/>
                  <a:cs typeface="Segoe UI"/>
                </a:rPr>
                <a:t> </a:t>
              </a:r>
              <a:r>
                <a:rPr lang="en-US" altLang="zh-CN" sz="1176" dirty="0">
                  <a:latin typeface="Segoe UI"/>
                  <a:ea typeface="Segoe UI"/>
                  <a:cs typeface="Segoe UI"/>
                </a:rPr>
                <a:t>the other</a:t>
              </a:r>
              <a:r>
                <a:rPr lang="en-US" altLang="zh-CN" sz="1176" spc="-22" dirty="0">
                  <a:latin typeface="Segoe UI"/>
                  <a:ea typeface="Segoe UI"/>
                  <a:cs typeface="Segoe UI"/>
                </a:rPr>
                <a:t> </a:t>
              </a:r>
              <a:r>
                <a:rPr lang="en-US" altLang="zh-CN" sz="1176" spc="2" dirty="0">
                  <a:latin typeface="Segoe UI"/>
                  <a:ea typeface="Segoe UI"/>
                  <a:cs typeface="Segoe UI"/>
                </a:rPr>
                <a:t>running</a:t>
              </a:r>
              <a:r>
                <a:rPr lang="en-US" altLang="zh-CN" sz="1176" spc="-52" dirty="0">
                  <a:latin typeface="Segoe UI"/>
                  <a:ea typeface="Segoe UI"/>
                  <a:cs typeface="Segoe UI"/>
                </a:rPr>
                <a:t> </a:t>
              </a:r>
              <a:r>
                <a:rPr lang="en-US" altLang="zh-CN" sz="1176" spc="5" dirty="0">
                  <a:latin typeface="Segoe UI"/>
                  <a:ea typeface="Segoe UI"/>
                  <a:cs typeface="Segoe UI"/>
                </a:rPr>
                <a:t>on-</a:t>
              </a:r>
              <a:endParaRPr lang="en-US" altLang="zh-CN" sz="1176" dirty="0">
                <a:latin typeface="Segoe UI"/>
                <a:ea typeface="Segoe UI"/>
                <a:cs typeface="Segoe UI"/>
              </a:endParaRPr>
            </a:p>
            <a:p>
              <a:pPr marL="187846">
                <a:lnSpc>
                  <a:spcPts val="1270"/>
                </a:lnSpc>
              </a:pPr>
              <a:r>
                <a:rPr lang="en-US" altLang="zh-CN" sz="1176" spc="-2" dirty="0">
                  <a:latin typeface="Segoe UI"/>
                  <a:ea typeface="Segoe UI"/>
                  <a:cs typeface="Segoe UI"/>
                </a:rPr>
                <a:t>premises</a:t>
              </a:r>
              <a:r>
                <a:rPr lang="en-US" altLang="zh-CN" sz="1176" dirty="0">
                  <a:latin typeface="Segoe UI"/>
                  <a:ea typeface="Segoe UI"/>
                  <a:cs typeface="Segoe UI"/>
                </a:rPr>
                <a:t> for</a:t>
              </a:r>
              <a:r>
                <a:rPr lang="en-US" altLang="zh-CN" sz="1176" spc="-11" dirty="0">
                  <a:latin typeface="Segoe UI"/>
                  <a:ea typeface="Segoe UI"/>
                  <a:cs typeface="Segoe UI"/>
                </a:rPr>
                <a:t> </a:t>
              </a:r>
              <a:r>
                <a:rPr lang="en-US" altLang="zh-CN" sz="1176" dirty="0">
                  <a:latin typeface="Segoe UI"/>
                  <a:ea typeface="Segoe UI"/>
                  <a:cs typeface="Segoe UI"/>
                </a:rPr>
                <a:t>cross-</a:t>
              </a:r>
            </a:p>
            <a:p>
              <a:pPr marL="187846">
                <a:lnSpc>
                  <a:spcPts val="1270"/>
                </a:lnSpc>
              </a:pPr>
              <a:r>
                <a:rPr lang="en-US" altLang="zh-CN" sz="1176" spc="-1" dirty="0">
                  <a:latin typeface="Segoe UI"/>
                  <a:ea typeface="Segoe UI"/>
                  <a:cs typeface="Segoe UI"/>
                </a:rPr>
                <a:t>site</a:t>
              </a:r>
              <a:r>
                <a:rPr lang="en-US" altLang="zh-CN" sz="1176" dirty="0">
                  <a:latin typeface="Segoe UI"/>
                  <a:ea typeface="Segoe UI"/>
                  <a:cs typeface="Segoe UI"/>
                </a:rPr>
                <a:t> </a:t>
              </a:r>
              <a:r>
                <a:rPr lang="en-US" altLang="zh-CN" sz="1176" spc="-1" dirty="0">
                  <a:latin typeface="Segoe UI"/>
                  <a:ea typeface="Segoe UI"/>
                  <a:cs typeface="Segoe UI"/>
                </a:rPr>
                <a:t>disaster</a:t>
              </a:r>
              <a:r>
                <a:rPr lang="en-US" altLang="zh-CN" sz="1176" dirty="0">
                  <a:latin typeface="Segoe UI"/>
                  <a:ea typeface="Segoe UI"/>
                  <a:cs typeface="Segoe UI"/>
                </a:rPr>
                <a:t> recovery.</a:t>
              </a:r>
            </a:p>
            <a:p>
              <a:pPr marL="187846">
                <a:lnSpc>
                  <a:spcPts val="1516"/>
                </a:lnSpc>
                <a:spcBef>
                  <a:spcPts val="342"/>
                </a:spcBef>
              </a:pPr>
              <a:r>
                <a:rPr lang="en-US" altLang="zh-CN" sz="1176" dirty="0">
                  <a:latin typeface="Segoe UI"/>
                  <a:ea typeface="Segoe UI"/>
                  <a:cs typeface="Segoe UI"/>
                </a:rPr>
                <a:t>Log</a:t>
              </a:r>
              <a:r>
                <a:rPr lang="en-US" altLang="zh-CN" sz="1176" spc="-14" dirty="0">
                  <a:latin typeface="Segoe UI"/>
                  <a:ea typeface="Segoe UI"/>
                  <a:cs typeface="Segoe UI"/>
                </a:rPr>
                <a:t> </a:t>
              </a:r>
              <a:r>
                <a:rPr lang="en-US" altLang="zh-CN" sz="1176" dirty="0">
                  <a:latin typeface="Segoe UI"/>
                  <a:ea typeface="Segoe UI"/>
                  <a:cs typeface="Segoe UI"/>
                </a:rPr>
                <a:t>shipping</a:t>
              </a:r>
            </a:p>
            <a:p>
              <a:pPr marL="187846" marR="190655" algn="just">
                <a:lnSpc>
                  <a:spcPts val="1267"/>
                </a:lnSpc>
              </a:pPr>
              <a:r>
                <a:rPr lang="en-US" altLang="zh-CN" sz="1176" dirty="0">
                  <a:latin typeface="Segoe UI"/>
                  <a:ea typeface="Segoe UI"/>
                  <a:cs typeface="Segoe UI"/>
                </a:rPr>
                <a:t>depends</a:t>
              </a:r>
              <a:r>
                <a:rPr lang="en-US" altLang="zh-CN" sz="1176" spc="-31" dirty="0">
                  <a:latin typeface="Segoe UI"/>
                  <a:ea typeface="Segoe UI"/>
                  <a:cs typeface="Segoe UI"/>
                </a:rPr>
                <a:t> </a:t>
              </a:r>
              <a:r>
                <a:rPr lang="en-US" altLang="zh-CN" sz="1176" dirty="0">
                  <a:latin typeface="Segoe UI"/>
                  <a:ea typeface="Segoe UI"/>
                  <a:cs typeface="Segoe UI"/>
                </a:rPr>
                <a:t>on</a:t>
              </a:r>
              <a:r>
                <a:rPr lang="en-US" altLang="zh-CN" sz="1176" spc="-9" dirty="0">
                  <a:latin typeface="Segoe UI"/>
                  <a:ea typeface="Segoe UI"/>
                  <a:cs typeface="Segoe UI"/>
                </a:rPr>
                <a:t> </a:t>
              </a:r>
              <a:r>
                <a:rPr lang="en-US" altLang="zh-CN" sz="1176" dirty="0">
                  <a:latin typeface="Segoe UI"/>
                  <a:ea typeface="Segoe UI"/>
                  <a:cs typeface="Segoe UI"/>
                </a:rPr>
                <a:t>Windows </a:t>
              </a:r>
              <a:r>
                <a:rPr lang="en-US" altLang="zh-CN" sz="1176" spc="-2" dirty="0">
                  <a:latin typeface="Segoe UI"/>
                  <a:ea typeface="Segoe UI"/>
                  <a:cs typeface="Segoe UI"/>
                </a:rPr>
                <a:t>file</a:t>
              </a:r>
              <a:r>
                <a:rPr lang="en-US" altLang="zh-CN" sz="1176" spc="-9" dirty="0">
                  <a:latin typeface="Segoe UI"/>
                  <a:ea typeface="Segoe UI"/>
                  <a:cs typeface="Segoe UI"/>
                </a:rPr>
                <a:t> </a:t>
              </a:r>
              <a:r>
                <a:rPr lang="en-US" altLang="zh-CN" sz="1176" dirty="0">
                  <a:latin typeface="Segoe UI"/>
                  <a:ea typeface="Segoe UI"/>
                  <a:cs typeface="Segoe UI"/>
                </a:rPr>
                <a:t>sharing,</a:t>
              </a:r>
              <a:r>
                <a:rPr lang="en-US" altLang="zh-CN" sz="1176" spc="-23" dirty="0">
                  <a:latin typeface="Segoe UI"/>
                  <a:ea typeface="Segoe UI"/>
                  <a:cs typeface="Segoe UI"/>
                </a:rPr>
                <a:t> </a:t>
              </a:r>
              <a:r>
                <a:rPr lang="en-US" altLang="zh-CN" sz="1176" spc="-3" dirty="0">
                  <a:latin typeface="Segoe UI"/>
                  <a:ea typeface="Segoe UI"/>
                  <a:cs typeface="Segoe UI"/>
                </a:rPr>
                <a:t>so</a:t>
              </a:r>
              <a:r>
                <a:rPr lang="en-US" altLang="zh-CN" sz="1176" dirty="0">
                  <a:latin typeface="Segoe UI"/>
                  <a:ea typeface="Segoe UI"/>
                  <a:cs typeface="Segoe UI"/>
                </a:rPr>
                <a:t> a VPN connection</a:t>
              </a:r>
              <a:r>
                <a:rPr lang="en-US" altLang="zh-CN" sz="1176" spc="-7" dirty="0">
                  <a:latin typeface="Segoe UI"/>
                  <a:ea typeface="Segoe UI"/>
                  <a:cs typeface="Segoe UI"/>
                </a:rPr>
                <a:t> </a:t>
              </a:r>
              <a:r>
                <a:rPr lang="en-US" altLang="zh-CN" sz="1176" spc="-2" dirty="0">
                  <a:latin typeface="Segoe UI"/>
                  <a:ea typeface="Segoe UI"/>
                  <a:cs typeface="Segoe UI"/>
                </a:rPr>
                <a:t>between</a:t>
              </a:r>
              <a:endParaRPr lang="en-US" altLang="zh-CN" sz="1176" dirty="0">
                <a:latin typeface="Segoe UI"/>
                <a:ea typeface="Segoe UI"/>
                <a:cs typeface="Segoe UI"/>
              </a:endParaRPr>
            </a:p>
            <a:p>
              <a:pPr marL="187846">
                <a:lnSpc>
                  <a:spcPts val="1270"/>
                </a:lnSpc>
              </a:pPr>
              <a:r>
                <a:rPr lang="en-US" altLang="zh-CN" sz="1176" dirty="0">
                  <a:latin typeface="Segoe UI"/>
                  <a:ea typeface="Segoe UI"/>
                  <a:cs typeface="Segoe UI"/>
                </a:rPr>
                <a:t>the Azure</a:t>
              </a:r>
              <a:r>
                <a:rPr lang="en-US" altLang="zh-CN" sz="1176" spc="-28" dirty="0">
                  <a:latin typeface="Segoe UI"/>
                  <a:ea typeface="Segoe UI"/>
                  <a:cs typeface="Segoe UI"/>
                </a:rPr>
                <a:t> </a:t>
              </a:r>
              <a:r>
                <a:rPr lang="en-US" altLang="zh-CN" sz="1176" spc="1" dirty="0">
                  <a:latin typeface="Segoe UI"/>
                  <a:ea typeface="Segoe UI"/>
                  <a:cs typeface="Segoe UI"/>
                </a:rPr>
                <a:t>virtual</a:t>
              </a:r>
              <a:endParaRPr lang="en-US" altLang="zh-CN" sz="1176" dirty="0">
                <a:latin typeface="Segoe UI"/>
                <a:ea typeface="Segoe UI"/>
                <a:cs typeface="Segoe UI"/>
              </a:endParaRPr>
            </a:p>
            <a:p>
              <a:pPr marL="187846">
                <a:lnSpc>
                  <a:spcPts val="1270"/>
                </a:lnSpc>
              </a:pPr>
              <a:r>
                <a:rPr lang="en-US" altLang="zh-CN" sz="1176" dirty="0">
                  <a:latin typeface="Segoe UI"/>
                  <a:ea typeface="Segoe UI"/>
                  <a:cs typeface="Segoe UI"/>
                </a:rPr>
                <a:t>network</a:t>
              </a:r>
              <a:r>
                <a:rPr lang="en-US" altLang="zh-CN" sz="1176" spc="-23" dirty="0">
                  <a:latin typeface="Segoe UI"/>
                  <a:ea typeface="Segoe UI"/>
                  <a:cs typeface="Segoe UI"/>
                </a:rPr>
                <a:t> </a:t>
              </a:r>
              <a:r>
                <a:rPr lang="en-US" altLang="zh-CN" sz="1176" dirty="0">
                  <a:latin typeface="Segoe UI"/>
                  <a:ea typeface="Segoe UI"/>
                  <a:cs typeface="Segoe UI"/>
                </a:rPr>
                <a:t>and</a:t>
              </a:r>
              <a:r>
                <a:rPr lang="en-US" altLang="zh-CN" sz="1176" spc="-11" dirty="0">
                  <a:latin typeface="Segoe UI"/>
                  <a:ea typeface="Segoe UI"/>
                  <a:cs typeface="Segoe UI"/>
                </a:rPr>
                <a:t> </a:t>
              </a:r>
              <a:r>
                <a:rPr lang="en-US" altLang="zh-CN" sz="1176" dirty="0">
                  <a:latin typeface="Segoe UI"/>
                  <a:ea typeface="Segoe UI"/>
                  <a:cs typeface="Segoe UI"/>
                </a:rPr>
                <a:t>the </a:t>
              </a:r>
              <a:r>
                <a:rPr lang="en-US" altLang="zh-CN" sz="1176" spc="3" dirty="0">
                  <a:latin typeface="Segoe UI"/>
                  <a:ea typeface="Segoe UI"/>
                  <a:cs typeface="Segoe UI"/>
                </a:rPr>
                <a:t>on-</a:t>
              </a:r>
              <a:endParaRPr lang="en-US" altLang="zh-CN" sz="1176" dirty="0">
                <a:latin typeface="Segoe UI"/>
                <a:ea typeface="Segoe UI"/>
                <a:cs typeface="Segoe UI"/>
              </a:endParaRPr>
            </a:p>
            <a:p>
              <a:pPr marL="187846">
                <a:lnSpc>
                  <a:spcPts val="1270"/>
                </a:lnSpc>
              </a:pPr>
              <a:r>
                <a:rPr lang="en-US" altLang="zh-CN" sz="1176" spc="-2" dirty="0">
                  <a:latin typeface="Segoe UI"/>
                  <a:ea typeface="Segoe UI"/>
                  <a:cs typeface="Segoe UI"/>
                </a:rPr>
                <a:t>premises</a:t>
              </a:r>
              <a:r>
                <a:rPr lang="en-US" altLang="zh-CN" sz="1176" dirty="0">
                  <a:latin typeface="Segoe UI"/>
                  <a:ea typeface="Segoe UI"/>
                  <a:cs typeface="Segoe UI"/>
                </a:rPr>
                <a:t> </a:t>
              </a:r>
              <a:r>
                <a:rPr lang="en-US" altLang="zh-CN" sz="1176" spc="1" dirty="0">
                  <a:latin typeface="Segoe UI"/>
                  <a:ea typeface="Segoe UI"/>
                  <a:cs typeface="Segoe UI"/>
                </a:rPr>
                <a:t>network</a:t>
              </a:r>
              <a:r>
                <a:rPr lang="en-US" altLang="zh-CN" sz="1176" spc="-25" dirty="0">
                  <a:latin typeface="Segoe UI"/>
                  <a:ea typeface="Segoe UI"/>
                  <a:cs typeface="Segoe UI"/>
                </a:rPr>
                <a:t> </a:t>
              </a:r>
              <a:r>
                <a:rPr lang="en-US" altLang="zh-CN" sz="1176" dirty="0">
                  <a:latin typeface="Segoe UI"/>
                  <a:ea typeface="Segoe UI"/>
                  <a:cs typeface="Segoe UI"/>
                </a:rPr>
                <a:t>is</a:t>
              </a:r>
            </a:p>
            <a:p>
              <a:pPr marL="187846">
                <a:lnSpc>
                  <a:spcPts val="1270"/>
                </a:lnSpc>
              </a:pPr>
              <a:r>
                <a:rPr lang="en-US" altLang="zh-CN" sz="1176" dirty="0">
                  <a:latin typeface="Segoe UI"/>
                  <a:ea typeface="Segoe UI"/>
                  <a:cs typeface="Segoe UI"/>
                </a:rPr>
                <a:t>required.</a:t>
              </a:r>
            </a:p>
            <a:p>
              <a:pPr marL="187846">
                <a:lnSpc>
                  <a:spcPts val="1516"/>
                </a:lnSpc>
                <a:spcBef>
                  <a:spcPts val="342"/>
                </a:spcBef>
              </a:pPr>
              <a:r>
                <a:rPr lang="en-US" altLang="zh-CN" sz="1176" dirty="0">
                  <a:latin typeface="Segoe UI"/>
                  <a:ea typeface="Segoe UI"/>
                  <a:cs typeface="Segoe UI"/>
                </a:rPr>
                <a:t>Requires</a:t>
              </a:r>
              <a:r>
                <a:rPr lang="en-US" altLang="zh-CN" sz="1176" spc="-34" dirty="0">
                  <a:latin typeface="Segoe UI"/>
                  <a:ea typeface="Segoe UI"/>
                  <a:cs typeface="Segoe UI"/>
                </a:rPr>
                <a:t> </a:t>
              </a:r>
              <a:r>
                <a:rPr lang="en-US" altLang="zh-CN" sz="1176" dirty="0">
                  <a:latin typeface="Segoe UI"/>
                  <a:ea typeface="Segoe UI"/>
                  <a:cs typeface="Segoe UI"/>
                </a:rPr>
                <a:t>AD</a:t>
              </a:r>
            </a:p>
            <a:p>
              <a:pPr marL="187846">
                <a:lnSpc>
                  <a:spcPts val="1271"/>
                </a:lnSpc>
              </a:pPr>
              <a:r>
                <a:rPr lang="en-US" altLang="zh-CN" sz="1176" spc="-1" dirty="0">
                  <a:latin typeface="Segoe UI"/>
                  <a:ea typeface="Segoe UI"/>
                  <a:cs typeface="Segoe UI"/>
                </a:rPr>
                <a:t>deployment</a:t>
              </a:r>
              <a:r>
                <a:rPr lang="en-US" altLang="zh-CN" sz="1176" spc="-22" dirty="0">
                  <a:latin typeface="Segoe UI"/>
                  <a:ea typeface="Segoe UI"/>
                  <a:cs typeface="Segoe UI"/>
                </a:rPr>
                <a:t> </a:t>
              </a:r>
              <a:r>
                <a:rPr lang="en-US" altLang="zh-CN" sz="1176" dirty="0">
                  <a:latin typeface="Segoe UI"/>
                  <a:ea typeface="Segoe UI"/>
                  <a:cs typeface="Segoe UI"/>
                </a:rPr>
                <a:t>on</a:t>
              </a:r>
              <a:r>
                <a:rPr lang="en-US" altLang="zh-CN" sz="1176" spc="-9" dirty="0">
                  <a:latin typeface="Segoe UI"/>
                  <a:ea typeface="Segoe UI"/>
                  <a:cs typeface="Segoe UI"/>
                </a:rPr>
                <a:t> </a:t>
              </a:r>
              <a:r>
                <a:rPr lang="en-US" altLang="zh-CN" sz="1176" dirty="0">
                  <a:latin typeface="Segoe UI"/>
                  <a:ea typeface="Segoe UI"/>
                  <a:cs typeface="Segoe UI"/>
                </a:rPr>
                <a:t>DR</a:t>
              </a:r>
            </a:p>
            <a:p>
              <a:pPr marL="187846">
                <a:lnSpc>
                  <a:spcPts val="1272"/>
                </a:lnSpc>
              </a:pPr>
              <a:r>
                <a:rPr lang="en-US" altLang="zh-CN" sz="1176" spc="-2" dirty="0">
                  <a:latin typeface="Segoe UI"/>
                  <a:ea typeface="Segoe UI"/>
                  <a:cs typeface="Segoe UI"/>
                </a:rPr>
                <a:t>site.</a:t>
              </a:r>
              <a:endParaRPr lang="en-US" altLang="zh-CN" sz="1176" dirty="0">
                <a:latin typeface="Segoe UI"/>
                <a:ea typeface="Segoe UI"/>
                <a:cs typeface="Segoe UI"/>
              </a:endParaRPr>
            </a:p>
          </p:txBody>
        </p:sp>
      </p:grpSp>
      <p:pic>
        <p:nvPicPr>
          <p:cNvPr id="299" name="Image299"/>
          <p:cNvPicPr>
            <a:picLocks noChangeAspect="1"/>
          </p:cNvPicPr>
          <p:nvPr/>
        </p:nvPicPr>
        <p:blipFill>
          <a:blip r:embed="rId3"/>
          <a:stretch>
            <a:fillRect/>
          </a:stretch>
        </p:blipFill>
        <p:spPr>
          <a:xfrm>
            <a:off x="3723625" y="2510694"/>
            <a:ext cx="4744749" cy="2517180"/>
          </a:xfrm>
          <a:prstGeom prst="rect">
            <a:avLst/>
          </a:prstGeom>
          <a:noFill/>
        </p:spPr>
      </p:pic>
      <p:sp>
        <p:nvSpPr>
          <p:cNvPr id="300" name="Text Box300"/>
          <p:cNvSpPr txBox="1"/>
          <p:nvPr/>
        </p:nvSpPr>
        <p:spPr>
          <a:xfrm>
            <a:off x="451439" y="313118"/>
            <a:ext cx="5233322" cy="708335"/>
          </a:xfrm>
          <a:prstGeom prst="rect">
            <a:avLst/>
          </a:prstGeom>
        </p:spPr>
        <p:txBody>
          <a:bodyPr wrap="square" lIns="0" tIns="0" rIns="0" rtlCol="0">
            <a:spAutoFit/>
          </a:bodyPr>
          <a:lstStyle/>
          <a:p>
            <a:pPr>
              <a:lnSpc>
                <a:spcPts val="6065"/>
              </a:lnSpc>
            </a:pPr>
            <a:r>
              <a:rPr lang="en-US" altLang="zh-CN" sz="2600" spc="-74" dirty="0">
                <a:latin typeface="Segoe UI Light"/>
                <a:ea typeface="Segoe UI Light"/>
                <a:cs typeface="Segoe UI Light"/>
              </a:rPr>
              <a:t>Log</a:t>
            </a:r>
            <a:r>
              <a:rPr lang="en-US" altLang="zh-CN" sz="2600" spc="-183" dirty="0">
                <a:latin typeface="Segoe UI Light"/>
                <a:ea typeface="Segoe UI Light"/>
                <a:cs typeface="Segoe UI Light"/>
              </a:rPr>
              <a:t> </a:t>
            </a:r>
            <a:r>
              <a:rPr lang="en-US" altLang="zh-CN" sz="2600" spc="-93" dirty="0">
                <a:latin typeface="Segoe UI Light"/>
                <a:ea typeface="Segoe UI Light"/>
                <a:cs typeface="Segoe UI Light"/>
              </a:rPr>
              <a:t>Shipping</a:t>
            </a:r>
            <a:r>
              <a:rPr lang="en-US" altLang="zh-CN" sz="2600" spc="-153" dirty="0">
                <a:latin typeface="Segoe UI Light"/>
                <a:ea typeface="Segoe UI Light"/>
                <a:cs typeface="Segoe UI Light"/>
              </a:rPr>
              <a:t> </a:t>
            </a:r>
            <a:r>
              <a:rPr lang="en-US" altLang="zh-CN" sz="2600" spc="-93" dirty="0">
                <a:latin typeface="Segoe UI Light"/>
                <a:ea typeface="Segoe UI Light"/>
                <a:cs typeface="Segoe UI Light"/>
              </a:rPr>
              <a:t>(Hybrid)</a:t>
            </a:r>
            <a:endParaRPr lang="en-US" altLang="zh-CN" sz="2600" dirty="0">
              <a:latin typeface="Segoe UI Light"/>
              <a:ea typeface="Segoe UI Light"/>
              <a:cs typeface="Segoe UI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ath348"/>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pic>
        <p:nvPicPr>
          <p:cNvPr id="349" name="Image349"/>
          <p:cNvPicPr>
            <a:picLocks noChangeAspect="1"/>
          </p:cNvPicPr>
          <p:nvPr/>
        </p:nvPicPr>
        <p:blipFill>
          <a:blip r:embed="rId2"/>
          <a:stretch>
            <a:fillRect/>
          </a:stretch>
        </p:blipFill>
        <p:spPr>
          <a:xfrm>
            <a:off x="4065152" y="6521823"/>
            <a:ext cx="8123391" cy="323727"/>
          </a:xfrm>
          <a:prstGeom prst="rect">
            <a:avLst/>
          </a:prstGeom>
          <a:noFill/>
        </p:spPr>
      </p:pic>
      <p:pic>
        <p:nvPicPr>
          <p:cNvPr id="350" name="Image350"/>
          <p:cNvPicPr>
            <a:picLocks noChangeAspect="1"/>
          </p:cNvPicPr>
          <p:nvPr/>
        </p:nvPicPr>
        <p:blipFill>
          <a:blip r:embed="rId3"/>
          <a:stretch>
            <a:fillRect/>
          </a:stretch>
        </p:blipFill>
        <p:spPr>
          <a:xfrm>
            <a:off x="520590" y="965515"/>
            <a:ext cx="6293570" cy="2807828"/>
          </a:xfrm>
          <a:prstGeom prst="rect">
            <a:avLst/>
          </a:prstGeom>
          <a:noFill/>
        </p:spPr>
      </p:pic>
      <p:sp>
        <p:nvSpPr>
          <p:cNvPr id="351" name="Text Box351"/>
          <p:cNvSpPr txBox="1"/>
          <p:nvPr/>
        </p:nvSpPr>
        <p:spPr>
          <a:xfrm>
            <a:off x="3458" y="6521823"/>
            <a:ext cx="4061695" cy="259174"/>
          </a:xfrm>
          <a:prstGeom prst="rect">
            <a:avLst/>
          </a:prstGeom>
          <a:solidFill>
            <a:srgbClr val="0072C6"/>
          </a:solidFill>
        </p:spPr>
        <p:txBody>
          <a:bodyPr wrap="square" lIns="0" tIns="0" rIns="0" rtlCol="0">
            <a:spAutoFit/>
          </a:bodyPr>
          <a:lstStyle/>
          <a:p>
            <a:pPr marL="358371">
              <a:lnSpc>
                <a:spcPts val="1774"/>
              </a:lnSpc>
              <a:spcBef>
                <a:spcPts val="244"/>
              </a:spcBef>
            </a:pPr>
            <a:r>
              <a:rPr lang="en-US" altLang="zh-CN" sz="1372" b="1" spc="-33" dirty="0">
                <a:solidFill>
                  <a:srgbClr val="FFFFFF"/>
                </a:solidFill>
                <a:latin typeface="Segoe UI"/>
                <a:ea typeface="Segoe UI"/>
                <a:cs typeface="Segoe UI"/>
              </a:rPr>
              <a:t>Hybrid</a:t>
            </a:r>
            <a:r>
              <a:rPr lang="en-US" altLang="zh-CN" sz="1372" b="1" spc="-19" dirty="0">
                <a:solidFill>
                  <a:srgbClr val="FFFFFF"/>
                </a:solidFill>
                <a:latin typeface="Segoe UI"/>
                <a:ea typeface="Segoe UI"/>
                <a:cs typeface="Segoe UI"/>
              </a:rPr>
              <a:t> </a:t>
            </a:r>
            <a:r>
              <a:rPr lang="en-US" altLang="zh-CN" sz="1372" b="1" spc="-24" dirty="0">
                <a:solidFill>
                  <a:srgbClr val="FFFFFF"/>
                </a:solidFill>
                <a:latin typeface="Segoe UI"/>
                <a:ea typeface="Segoe UI"/>
                <a:cs typeface="Segoe UI"/>
              </a:rPr>
              <a:t>solutions</a:t>
            </a:r>
            <a:endParaRPr lang="en-US" altLang="zh-CN" sz="1372">
              <a:latin typeface="Segoe UI"/>
              <a:ea typeface="Segoe UI"/>
              <a:cs typeface="Segoe UI"/>
            </a:endParaRPr>
          </a:p>
        </p:txBody>
      </p:sp>
      <p:sp>
        <p:nvSpPr>
          <p:cNvPr id="352" name="Text Box352"/>
          <p:cNvSpPr txBox="1"/>
          <p:nvPr/>
        </p:nvSpPr>
        <p:spPr>
          <a:xfrm>
            <a:off x="712933" y="1556966"/>
            <a:ext cx="1561316" cy="1041439"/>
          </a:xfrm>
          <a:prstGeom prst="rect">
            <a:avLst/>
          </a:prstGeom>
        </p:spPr>
        <p:txBody>
          <a:bodyPr wrap="square" lIns="0" tIns="0" rIns="0" rtlCol="0">
            <a:spAutoFit/>
          </a:bodyPr>
          <a:lstStyle/>
          <a:p>
            <a:pPr>
              <a:lnSpc>
                <a:spcPts val="2017"/>
              </a:lnSpc>
            </a:pPr>
            <a:r>
              <a:rPr lang="en-US" altLang="zh-CN" sz="1568" spc="-2" dirty="0">
                <a:solidFill>
                  <a:srgbClr val="000000"/>
                </a:solidFill>
                <a:latin typeface="Segoe UI"/>
                <a:ea typeface="Segoe UI"/>
                <a:cs typeface="Segoe UI"/>
              </a:rPr>
              <a:t>Database</a:t>
            </a:r>
            <a:endParaRPr lang="en-US" altLang="zh-CN" sz="1568" dirty="0">
              <a:latin typeface="Segoe UI"/>
              <a:ea typeface="Segoe UI"/>
              <a:cs typeface="Segoe UI"/>
            </a:endParaRPr>
          </a:p>
          <a:p>
            <a:pPr>
              <a:lnSpc>
                <a:spcPts val="1774"/>
              </a:lnSpc>
              <a:spcBef>
                <a:spcPts val="2324"/>
              </a:spcBef>
            </a:pPr>
            <a:endParaRPr sz="1764" dirty="0"/>
          </a:p>
          <a:p>
            <a:pPr marL="73540">
              <a:lnSpc>
                <a:spcPts val="1774"/>
              </a:lnSpc>
            </a:pPr>
            <a:r>
              <a:rPr lang="en-US" altLang="zh-CN" sz="1372" spc="3" dirty="0">
                <a:solidFill>
                  <a:srgbClr val="000000"/>
                </a:solidFill>
                <a:latin typeface="Segoe UI"/>
                <a:ea typeface="Segoe UI"/>
                <a:cs typeface="Segoe UI"/>
              </a:rPr>
              <a:t>Instance</a:t>
            </a:r>
            <a:endParaRPr lang="en-US" altLang="zh-CN" sz="1372" dirty="0">
              <a:latin typeface="Segoe UI"/>
              <a:ea typeface="Segoe UI"/>
              <a:cs typeface="Segoe UI"/>
            </a:endParaRPr>
          </a:p>
        </p:txBody>
      </p:sp>
      <p:sp>
        <p:nvSpPr>
          <p:cNvPr id="353" name="Text Box353"/>
          <p:cNvSpPr txBox="1"/>
          <p:nvPr/>
        </p:nvSpPr>
        <p:spPr>
          <a:xfrm>
            <a:off x="487109" y="208139"/>
            <a:ext cx="10543925" cy="612155"/>
          </a:xfrm>
          <a:prstGeom prst="rect">
            <a:avLst/>
          </a:prstGeom>
        </p:spPr>
        <p:txBody>
          <a:bodyPr wrap="square" lIns="0" tIns="0" rIns="0" rtlCol="0">
            <a:spAutoFit/>
          </a:bodyPr>
          <a:lstStyle/>
          <a:p>
            <a:pPr>
              <a:lnSpc>
                <a:spcPts val="5050"/>
              </a:lnSpc>
            </a:pPr>
            <a:r>
              <a:rPr lang="en-US" altLang="zh-CN" sz="2600" spc="-80" dirty="0">
                <a:latin typeface="Segoe UI Light"/>
                <a:ea typeface="Segoe UI Light"/>
                <a:cs typeface="Segoe UI Light"/>
              </a:rPr>
              <a:t>Backup</a:t>
            </a:r>
            <a:r>
              <a:rPr lang="en-US" altLang="zh-CN" sz="2600" spc="-230" dirty="0">
                <a:latin typeface="Segoe UI Light"/>
                <a:ea typeface="Segoe UI Light"/>
                <a:cs typeface="Segoe UI Light"/>
              </a:rPr>
              <a:t> </a:t>
            </a:r>
            <a:r>
              <a:rPr lang="en-US" altLang="zh-CN" sz="2600" spc="-49" dirty="0">
                <a:latin typeface="Segoe UI Light"/>
                <a:ea typeface="Segoe UI Light"/>
                <a:cs typeface="Segoe UI Light"/>
              </a:rPr>
              <a:t>to</a:t>
            </a:r>
            <a:r>
              <a:rPr lang="en-US" altLang="zh-CN" sz="2600" spc="-189" dirty="0">
                <a:latin typeface="Segoe UI Light"/>
                <a:ea typeface="Segoe UI Light"/>
                <a:cs typeface="Segoe UI Light"/>
              </a:rPr>
              <a:t> </a:t>
            </a:r>
            <a:r>
              <a:rPr lang="en-US" altLang="zh-CN" sz="2600" spc="-96" dirty="0">
                <a:latin typeface="Segoe UI Light"/>
                <a:ea typeface="Segoe UI Light"/>
                <a:cs typeface="Segoe UI Light"/>
              </a:rPr>
              <a:t>Azure</a:t>
            </a:r>
            <a:r>
              <a:rPr lang="en-US" altLang="zh-CN" sz="2600" spc="-198" dirty="0">
                <a:latin typeface="Segoe UI Light"/>
                <a:ea typeface="Segoe UI Light"/>
                <a:cs typeface="Segoe UI Light"/>
              </a:rPr>
              <a:t> </a:t>
            </a:r>
            <a:r>
              <a:rPr lang="en-US" altLang="zh-CN" sz="2600" spc="-74" dirty="0">
                <a:latin typeface="Segoe UI Light"/>
                <a:ea typeface="Segoe UI Light"/>
                <a:cs typeface="Segoe UI Light"/>
              </a:rPr>
              <a:t>with</a:t>
            </a:r>
            <a:r>
              <a:rPr lang="en-US" altLang="zh-CN" sz="2600" spc="-193" dirty="0">
                <a:latin typeface="Segoe UI Light"/>
                <a:ea typeface="Segoe UI Light"/>
                <a:cs typeface="Segoe UI Light"/>
              </a:rPr>
              <a:t> </a:t>
            </a:r>
            <a:r>
              <a:rPr lang="en-US" altLang="zh-CN" sz="2600" spc="-74" dirty="0">
                <a:latin typeface="Segoe UI Light"/>
                <a:ea typeface="Segoe UI Light"/>
                <a:cs typeface="Segoe UI Light"/>
              </a:rPr>
              <a:t>file</a:t>
            </a:r>
            <a:r>
              <a:rPr lang="en-US" altLang="zh-CN" sz="2600" spc="-198" dirty="0">
                <a:latin typeface="Segoe UI Light"/>
                <a:ea typeface="Segoe UI Light"/>
                <a:cs typeface="Segoe UI Light"/>
              </a:rPr>
              <a:t> </a:t>
            </a:r>
            <a:r>
              <a:rPr lang="en-US" altLang="zh-CN" sz="2600" spc="-86" dirty="0">
                <a:latin typeface="Segoe UI Light"/>
                <a:ea typeface="Segoe UI Light"/>
                <a:cs typeface="Segoe UI Light"/>
              </a:rPr>
              <a:t>snapshots</a:t>
            </a:r>
            <a:endParaRPr lang="en-US" altLang="zh-CN" sz="2600" dirty="0">
              <a:latin typeface="Segoe UI Light"/>
              <a:ea typeface="Segoe UI Light"/>
              <a:cs typeface="Segoe UI Light"/>
            </a:endParaRPr>
          </a:p>
        </p:txBody>
      </p:sp>
      <p:sp>
        <p:nvSpPr>
          <p:cNvPr id="354" name="Text Box354"/>
          <p:cNvSpPr txBox="1"/>
          <p:nvPr/>
        </p:nvSpPr>
        <p:spPr>
          <a:xfrm>
            <a:off x="3354313" y="1422142"/>
            <a:ext cx="603912" cy="284052"/>
          </a:xfrm>
          <a:prstGeom prst="rect">
            <a:avLst/>
          </a:prstGeom>
        </p:spPr>
        <p:txBody>
          <a:bodyPr wrap="square" lIns="0" tIns="0" rIns="0" rtlCol="0">
            <a:spAutoFit/>
          </a:bodyPr>
          <a:lstStyle/>
          <a:p>
            <a:pPr>
              <a:lnSpc>
                <a:spcPts val="2017"/>
              </a:lnSpc>
            </a:pPr>
            <a:r>
              <a:rPr lang="en-US" altLang="zh-CN" sz="1300" spc="-5" dirty="0">
                <a:latin typeface="Segoe UI"/>
                <a:ea typeface="Segoe UI"/>
                <a:cs typeface="Segoe UI"/>
              </a:rPr>
              <a:t>MDF</a:t>
            </a:r>
            <a:endParaRPr lang="en-US" altLang="zh-CN" sz="1300" dirty="0">
              <a:latin typeface="Segoe UI"/>
              <a:ea typeface="Segoe UI"/>
              <a:cs typeface="Segoe UI"/>
            </a:endParaRPr>
          </a:p>
        </p:txBody>
      </p:sp>
      <p:sp>
        <p:nvSpPr>
          <p:cNvPr id="355" name="Text Box355"/>
          <p:cNvSpPr txBox="1"/>
          <p:nvPr/>
        </p:nvSpPr>
        <p:spPr>
          <a:xfrm>
            <a:off x="3326374" y="1887469"/>
            <a:ext cx="659789" cy="284052"/>
          </a:xfrm>
          <a:prstGeom prst="rect">
            <a:avLst/>
          </a:prstGeom>
        </p:spPr>
        <p:txBody>
          <a:bodyPr wrap="square" lIns="0" tIns="0" rIns="0" rtlCol="0">
            <a:spAutoFit/>
          </a:bodyPr>
          <a:lstStyle/>
          <a:p>
            <a:pPr>
              <a:lnSpc>
                <a:spcPts val="2017"/>
              </a:lnSpc>
            </a:pPr>
            <a:r>
              <a:rPr lang="en-US" altLang="zh-CN" sz="1300" spc="-2" dirty="0">
                <a:solidFill>
                  <a:srgbClr val="000000"/>
                </a:solidFill>
                <a:latin typeface="Segoe UI"/>
                <a:ea typeface="Segoe UI"/>
                <a:cs typeface="Segoe UI"/>
              </a:rPr>
              <a:t>LDF</a:t>
            </a:r>
            <a:endParaRPr lang="en-US" altLang="zh-CN" sz="1300" dirty="0">
              <a:latin typeface="Segoe UI"/>
              <a:ea typeface="Segoe UI"/>
              <a:cs typeface="Segoe UI"/>
            </a:endParaRPr>
          </a:p>
        </p:txBody>
      </p:sp>
      <p:sp>
        <p:nvSpPr>
          <p:cNvPr id="356" name="Text Box356"/>
          <p:cNvSpPr txBox="1"/>
          <p:nvPr/>
        </p:nvSpPr>
        <p:spPr>
          <a:xfrm>
            <a:off x="3858744" y="1496569"/>
            <a:ext cx="660885" cy="284052"/>
          </a:xfrm>
          <a:prstGeom prst="rect">
            <a:avLst/>
          </a:prstGeom>
        </p:spPr>
        <p:txBody>
          <a:bodyPr wrap="square" lIns="0" tIns="0" rIns="0" rtlCol="0">
            <a:spAutoFit/>
          </a:bodyPr>
          <a:lstStyle/>
          <a:p>
            <a:pPr>
              <a:lnSpc>
                <a:spcPts val="2017"/>
              </a:lnSpc>
            </a:pPr>
            <a:r>
              <a:rPr lang="en-US" altLang="zh-CN" sz="1300" spc="-5" dirty="0">
                <a:solidFill>
                  <a:srgbClr val="000000"/>
                </a:solidFill>
                <a:latin typeface="Segoe UI"/>
                <a:ea typeface="Segoe UI"/>
                <a:cs typeface="Segoe UI"/>
              </a:rPr>
              <a:t>MDF</a:t>
            </a:r>
            <a:endParaRPr lang="en-US" altLang="zh-CN" sz="1300" dirty="0">
              <a:latin typeface="Segoe UI"/>
              <a:ea typeface="Segoe UI"/>
              <a:cs typeface="Segoe UI"/>
            </a:endParaRPr>
          </a:p>
        </p:txBody>
      </p:sp>
      <p:sp>
        <p:nvSpPr>
          <p:cNvPr id="357" name="Text Box357"/>
          <p:cNvSpPr txBox="1"/>
          <p:nvPr/>
        </p:nvSpPr>
        <p:spPr>
          <a:xfrm>
            <a:off x="4762228" y="2106550"/>
            <a:ext cx="552120" cy="284052"/>
          </a:xfrm>
          <a:prstGeom prst="rect">
            <a:avLst/>
          </a:prstGeom>
        </p:spPr>
        <p:txBody>
          <a:bodyPr wrap="square" lIns="0" tIns="0" rIns="0" rtlCol="0">
            <a:spAutoFit/>
          </a:bodyPr>
          <a:lstStyle/>
          <a:p>
            <a:pPr>
              <a:lnSpc>
                <a:spcPts val="2020"/>
              </a:lnSpc>
            </a:pPr>
            <a:r>
              <a:rPr lang="en-US" altLang="zh-CN" sz="1300" dirty="0">
                <a:solidFill>
                  <a:srgbClr val="000000"/>
                </a:solidFill>
                <a:latin typeface="Segoe UI"/>
                <a:ea typeface="Segoe UI"/>
                <a:cs typeface="Segoe UI"/>
              </a:rPr>
              <a:t>LDF</a:t>
            </a:r>
            <a:endParaRPr lang="en-US" altLang="zh-CN" sz="1300" dirty="0">
              <a:latin typeface="Segoe UI"/>
              <a:ea typeface="Segoe UI"/>
              <a:cs typeface="Segoe UI"/>
            </a:endParaRPr>
          </a:p>
        </p:txBody>
      </p:sp>
      <p:sp>
        <p:nvSpPr>
          <p:cNvPr id="359" name="Text Box359"/>
          <p:cNvSpPr txBox="1"/>
          <p:nvPr/>
        </p:nvSpPr>
        <p:spPr>
          <a:xfrm>
            <a:off x="2899021" y="2955472"/>
            <a:ext cx="2415327" cy="473528"/>
          </a:xfrm>
          <a:prstGeom prst="rect">
            <a:avLst/>
          </a:prstGeom>
        </p:spPr>
        <p:txBody>
          <a:bodyPr wrap="square" lIns="0" tIns="0" rIns="0" rtlCol="0">
            <a:spAutoFit/>
          </a:bodyPr>
          <a:lstStyle/>
          <a:p>
            <a:pPr>
              <a:lnSpc>
                <a:spcPts val="3609"/>
              </a:lnSpc>
            </a:pPr>
            <a:r>
              <a:rPr lang="en-US" altLang="zh-CN" sz="2793" spc="4" dirty="0">
                <a:solidFill>
                  <a:srgbClr val="00188F"/>
                </a:solidFill>
                <a:latin typeface="Segoe UI"/>
                <a:ea typeface="Segoe UI"/>
                <a:cs typeface="Segoe UI"/>
              </a:rPr>
              <a:t>Azure</a:t>
            </a:r>
            <a:r>
              <a:rPr lang="en-US" altLang="zh-CN" sz="2793" spc="-25" dirty="0">
                <a:solidFill>
                  <a:srgbClr val="00188F"/>
                </a:solidFill>
                <a:latin typeface="Segoe UI"/>
                <a:ea typeface="Segoe UI"/>
                <a:cs typeface="Segoe UI"/>
              </a:rPr>
              <a:t> </a:t>
            </a:r>
            <a:r>
              <a:rPr lang="en-US" altLang="zh-CN" sz="2793" spc="3" dirty="0">
                <a:solidFill>
                  <a:srgbClr val="00188F"/>
                </a:solidFill>
                <a:latin typeface="Segoe UI"/>
                <a:ea typeface="Segoe UI"/>
                <a:cs typeface="Segoe UI"/>
              </a:rPr>
              <a:t>Storage</a:t>
            </a:r>
            <a:endParaRPr lang="en-US" altLang="zh-CN" sz="2793" dirty="0">
              <a:latin typeface="Segoe UI"/>
              <a:ea typeface="Segoe UI"/>
              <a:cs typeface="Segoe UI"/>
            </a:endParaRPr>
          </a:p>
        </p:txBody>
      </p:sp>
      <p:sp>
        <p:nvSpPr>
          <p:cNvPr id="360" name="Text Box360"/>
          <p:cNvSpPr txBox="1"/>
          <p:nvPr/>
        </p:nvSpPr>
        <p:spPr>
          <a:xfrm>
            <a:off x="565145" y="4338213"/>
            <a:ext cx="4310117" cy="402995"/>
          </a:xfrm>
          <a:prstGeom prst="rect">
            <a:avLst/>
          </a:prstGeom>
        </p:spPr>
        <p:txBody>
          <a:bodyPr wrap="square" lIns="0" tIns="0" rIns="0" rtlCol="0">
            <a:spAutoFit/>
          </a:bodyPr>
          <a:lstStyle/>
          <a:p>
            <a:pPr>
              <a:lnSpc>
                <a:spcPts val="3036"/>
              </a:lnSpc>
            </a:pPr>
            <a:r>
              <a:rPr lang="en-US" altLang="zh-CN" sz="2352" spc="-4" dirty="0">
                <a:latin typeface="Segoe UI"/>
                <a:ea typeface="Segoe UI"/>
                <a:cs typeface="Segoe UI"/>
              </a:rPr>
              <a:t>BACKUP</a:t>
            </a:r>
            <a:r>
              <a:rPr lang="en-US" altLang="zh-CN" sz="2352" dirty="0">
                <a:latin typeface="Segoe UI"/>
                <a:ea typeface="Segoe UI"/>
                <a:cs typeface="Segoe UI"/>
              </a:rPr>
              <a:t> </a:t>
            </a:r>
            <a:r>
              <a:rPr lang="en-US" altLang="zh-CN" sz="2352" spc="-46" dirty="0">
                <a:latin typeface="Segoe UI"/>
                <a:ea typeface="Segoe UI"/>
                <a:cs typeface="Segoe UI"/>
              </a:rPr>
              <a:t>DATABASE</a:t>
            </a:r>
            <a:r>
              <a:rPr lang="en-US" altLang="zh-CN" sz="2352" spc="9" dirty="0">
                <a:latin typeface="Segoe UI"/>
                <a:ea typeface="Segoe UI"/>
                <a:cs typeface="Segoe UI"/>
              </a:rPr>
              <a:t> </a:t>
            </a:r>
            <a:r>
              <a:rPr lang="en-US" altLang="zh-CN" sz="2352" spc="-3" dirty="0">
                <a:latin typeface="Segoe UI"/>
                <a:ea typeface="Segoe UI"/>
                <a:cs typeface="Segoe UI"/>
              </a:rPr>
              <a:t>database</a:t>
            </a:r>
            <a:r>
              <a:rPr lang="en-US" altLang="zh-CN" sz="2352" spc="-9" dirty="0">
                <a:latin typeface="Segoe UI"/>
                <a:ea typeface="Segoe UI"/>
                <a:cs typeface="Segoe UI"/>
              </a:rPr>
              <a:t> </a:t>
            </a:r>
            <a:r>
              <a:rPr lang="en-US" altLang="zh-CN" sz="2352" spc="-51" dirty="0">
                <a:latin typeface="Segoe UI"/>
                <a:ea typeface="Segoe UI"/>
                <a:cs typeface="Segoe UI"/>
              </a:rPr>
              <a:t>TO</a:t>
            </a:r>
            <a:endParaRPr lang="en-US" altLang="zh-CN" sz="2352" dirty="0">
              <a:latin typeface="Segoe UI"/>
              <a:ea typeface="Segoe UI"/>
              <a:cs typeface="Segoe UI"/>
            </a:endParaRPr>
          </a:p>
        </p:txBody>
      </p:sp>
      <p:sp>
        <p:nvSpPr>
          <p:cNvPr id="361" name="Text Box361"/>
          <p:cNvSpPr txBox="1"/>
          <p:nvPr/>
        </p:nvSpPr>
        <p:spPr>
          <a:xfrm>
            <a:off x="729405" y="4661514"/>
            <a:ext cx="11118599" cy="1123384"/>
          </a:xfrm>
          <a:prstGeom prst="rect">
            <a:avLst/>
          </a:prstGeom>
        </p:spPr>
        <p:txBody>
          <a:bodyPr wrap="square" lIns="0" tIns="0" rIns="0" rtlCol="0">
            <a:spAutoFit/>
          </a:bodyPr>
          <a:lstStyle/>
          <a:p>
            <a:pPr>
              <a:lnSpc>
                <a:spcPts val="2787"/>
              </a:lnSpc>
            </a:pPr>
            <a:r>
              <a:rPr lang="en-US" altLang="zh-CN" sz="2352" dirty="0">
                <a:latin typeface="Segoe UI"/>
                <a:ea typeface="Segoe UI"/>
                <a:cs typeface="Segoe UI"/>
              </a:rPr>
              <a:t>URL</a:t>
            </a:r>
            <a:r>
              <a:rPr lang="en-US" altLang="zh-CN" sz="2352" spc="9" dirty="0">
                <a:latin typeface="Segoe UI"/>
                <a:ea typeface="Segoe UI"/>
                <a:cs typeface="Segoe UI"/>
              </a:rPr>
              <a:t> </a:t>
            </a:r>
            <a:r>
              <a:rPr lang="en-US" altLang="zh-CN" sz="2352" dirty="0">
                <a:latin typeface="Segoe UI"/>
                <a:ea typeface="Segoe UI"/>
                <a:cs typeface="Segoe UI"/>
              </a:rPr>
              <a:t>= N'</a:t>
            </a:r>
            <a:r>
              <a:rPr lang="en-US" altLang="zh-CN" sz="2352" dirty="0">
                <a:latin typeface="Segoe UI"/>
                <a:ea typeface="Segoe UI"/>
                <a:cs typeface="Segoe UI"/>
                <a:hlinkClick r:id="rId4">
                  <a:extLst>
                    <a:ext uri="{A12FA001-AC4F-418D-AE19-62706E023703}">
                      <ahyp:hlinkClr xmlns:ahyp="http://schemas.microsoft.com/office/drawing/2018/hyperlinkcolor" val="tx"/>
                    </a:ext>
                  </a:extLst>
                </a:hlinkClick>
              </a:rPr>
              <a:t>https://&lt;account&gt;.blob.core.windows.net/&lt;container&gt;/</a:t>
            </a:r>
            <a:r>
              <a:rPr lang="en-US" altLang="zh-CN" sz="2352" spc="16" dirty="0">
                <a:latin typeface="Segoe UI"/>
                <a:ea typeface="Segoe UI"/>
                <a:cs typeface="Segoe UI"/>
              </a:rPr>
              <a:t>&lt;</a:t>
            </a:r>
            <a:r>
              <a:rPr lang="en-US" altLang="zh-CN" sz="2352" spc="-5" dirty="0">
                <a:latin typeface="Segoe UI"/>
                <a:ea typeface="Segoe UI"/>
                <a:cs typeface="Segoe UI"/>
              </a:rPr>
              <a:t>backupfileblob1</a:t>
            </a:r>
            <a:r>
              <a:rPr lang="en-US" altLang="zh-CN" sz="2352" dirty="0">
                <a:latin typeface="Segoe UI"/>
                <a:ea typeface="Segoe UI"/>
                <a:cs typeface="Segoe UI"/>
              </a:rPr>
              <a:t>&gt;</a:t>
            </a:r>
            <a:r>
              <a:rPr lang="en-US" altLang="zh-CN" sz="2352" spc="7" dirty="0">
                <a:latin typeface="Segoe UI"/>
                <a:ea typeface="Segoe UI"/>
                <a:cs typeface="Segoe UI"/>
              </a:rPr>
              <a:t>‘</a:t>
            </a:r>
            <a:r>
              <a:rPr lang="en-US" altLang="zh-CN" sz="2352" spc="-7" dirty="0">
                <a:latin typeface="Segoe UI"/>
                <a:ea typeface="Segoe UI"/>
                <a:cs typeface="Segoe UI"/>
              </a:rPr>
              <a:t> </a:t>
            </a:r>
            <a:r>
              <a:rPr lang="en-US" altLang="zh-CN" sz="2352" dirty="0">
                <a:latin typeface="Segoe UI"/>
                <a:ea typeface="Segoe UI"/>
                <a:cs typeface="Segoe UI"/>
              </a:rPr>
              <a:t>WITH </a:t>
            </a:r>
            <a:r>
              <a:rPr lang="en-US" altLang="zh-CN" sz="2352" spc="-8" dirty="0">
                <a:latin typeface="Segoe UI"/>
                <a:ea typeface="Segoe UI"/>
                <a:cs typeface="Segoe UI"/>
              </a:rPr>
              <a:t>FILE_SNAPSHOT</a:t>
            </a:r>
            <a:endParaRPr lang="en-US" altLang="zh-CN" sz="2352" dirty="0">
              <a:latin typeface="Segoe UI"/>
              <a:ea typeface="Segoe UI"/>
              <a:cs typeface="Segoe UI"/>
            </a:endParaRPr>
          </a:p>
        </p:txBody>
      </p:sp>
      <p:sp>
        <p:nvSpPr>
          <p:cNvPr id="16" name="Text Box355">
            <a:extLst>
              <a:ext uri="{FF2B5EF4-FFF2-40B4-BE49-F238E27FC236}">
                <a16:creationId xmlns:a16="http://schemas.microsoft.com/office/drawing/2014/main" id="{AD7832C8-ABAF-4325-A8E4-AD401FFF249C}"/>
              </a:ext>
            </a:extLst>
          </p:cNvPr>
          <p:cNvSpPr txBox="1"/>
          <p:nvPr/>
        </p:nvSpPr>
        <p:spPr>
          <a:xfrm>
            <a:off x="3884415" y="1952277"/>
            <a:ext cx="659789" cy="284052"/>
          </a:xfrm>
          <a:prstGeom prst="rect">
            <a:avLst/>
          </a:prstGeom>
        </p:spPr>
        <p:txBody>
          <a:bodyPr wrap="square" lIns="0" tIns="0" rIns="0" rtlCol="0">
            <a:spAutoFit/>
          </a:bodyPr>
          <a:lstStyle/>
          <a:p>
            <a:pPr>
              <a:lnSpc>
                <a:spcPts val="2017"/>
              </a:lnSpc>
            </a:pPr>
            <a:r>
              <a:rPr lang="en-US" altLang="zh-CN" sz="1300" spc="-2" dirty="0">
                <a:solidFill>
                  <a:srgbClr val="000000"/>
                </a:solidFill>
                <a:latin typeface="Segoe UI"/>
                <a:ea typeface="Segoe UI"/>
                <a:cs typeface="Segoe UI"/>
              </a:rPr>
              <a:t>BAK</a:t>
            </a:r>
            <a:endParaRPr lang="en-US" altLang="zh-CN" sz="1300" dirty="0">
              <a:latin typeface="Segoe UI"/>
              <a:ea typeface="Segoe UI"/>
              <a:cs typeface="Segoe U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Path362"/>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363" name="Path363"/>
          <p:cNvSpPr/>
          <p:nvPr/>
        </p:nvSpPr>
        <p:spPr>
          <a:xfrm>
            <a:off x="113960" y="1261035"/>
            <a:ext cx="11964080" cy="5015753"/>
          </a:xfrm>
          <a:custGeom>
            <a:avLst/>
            <a:gdLst/>
            <a:ahLst/>
            <a:cxnLst/>
            <a:rect l="l" t="t" r="r" b="b"/>
            <a:pathLst>
              <a:path w="12207793" h="5117926">
                <a:moveTo>
                  <a:pt x="9142" y="5108779"/>
                </a:moveTo>
                <a:lnTo>
                  <a:pt x="12198652" y="5108779"/>
                </a:lnTo>
                <a:lnTo>
                  <a:pt x="12198652" y="9148"/>
                </a:lnTo>
                <a:lnTo>
                  <a:pt x="9142" y="9148"/>
                </a:lnTo>
                <a:lnTo>
                  <a:pt x="9142" y="5108779"/>
                </a:lnTo>
                <a:close/>
              </a:path>
            </a:pathLst>
          </a:custGeom>
          <a:noFill/>
          <a:ln w="9144" cap="sq">
            <a:solidFill>
              <a:srgbClr val="0072C6"/>
            </a:solidFill>
            <a:prstDash val="solid"/>
          </a:ln>
        </p:spPr>
        <p:txBody>
          <a:bodyPr rtlCol="0" anchor="ctr"/>
          <a:lstStyle/>
          <a:p>
            <a:pPr algn="ctr"/>
            <a:endParaRPr lang="en-US" altLang="zh-CN" sz="1764"/>
          </a:p>
        </p:txBody>
      </p:sp>
      <p:grpSp>
        <p:nvGrpSpPr>
          <p:cNvPr id="364" name="Group364"/>
          <p:cNvGrpSpPr/>
          <p:nvPr/>
        </p:nvGrpSpPr>
        <p:grpSpPr>
          <a:xfrm>
            <a:off x="355646" y="1411941"/>
            <a:ext cx="1802601" cy="1568053"/>
            <a:chOff x="359362" y="1440703"/>
            <a:chExt cx="1839321" cy="1599995"/>
          </a:xfrm>
        </p:grpSpPr>
        <p:sp>
          <p:nvSpPr>
            <p:cNvPr id="365" name="Path365"/>
            <p:cNvSpPr/>
            <p:nvPr/>
          </p:nvSpPr>
          <p:spPr>
            <a:xfrm>
              <a:off x="364162" y="1440703"/>
              <a:ext cx="1834521" cy="914732"/>
            </a:xfrm>
            <a:custGeom>
              <a:avLst/>
              <a:gdLst/>
              <a:ahLst/>
              <a:cxnLst/>
              <a:rect l="l" t="t" r="r" b="b"/>
              <a:pathLst>
                <a:path w="1834521" h="914732">
                  <a:moveTo>
                    <a:pt x="0" y="914732"/>
                  </a:moveTo>
                  <a:lnTo>
                    <a:pt x="1834521" y="914732"/>
                  </a:lnTo>
                  <a:lnTo>
                    <a:pt x="1834521"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a:p>
          </p:txBody>
        </p:sp>
        <p:pic>
          <p:nvPicPr>
            <p:cNvPr id="366" name="Image366"/>
            <p:cNvPicPr>
              <a:picLocks noChangeAspect="1"/>
            </p:cNvPicPr>
            <p:nvPr/>
          </p:nvPicPr>
          <p:blipFill>
            <a:blip r:embed="rId2"/>
            <a:stretch>
              <a:fillRect/>
            </a:stretch>
          </p:blipFill>
          <p:spPr>
            <a:xfrm>
              <a:off x="583370" y="1610437"/>
              <a:ext cx="1391965" cy="169225"/>
            </a:xfrm>
            <a:prstGeom prst="rect">
              <a:avLst/>
            </a:prstGeom>
            <a:noFill/>
          </p:spPr>
        </p:pic>
        <p:pic>
          <p:nvPicPr>
            <p:cNvPr id="367" name="Image367"/>
            <p:cNvPicPr>
              <a:picLocks noChangeAspect="1"/>
            </p:cNvPicPr>
            <p:nvPr/>
          </p:nvPicPr>
          <p:blipFill>
            <a:blip r:embed="rId3"/>
            <a:stretch>
              <a:fillRect/>
            </a:stretch>
          </p:blipFill>
          <p:spPr>
            <a:xfrm>
              <a:off x="715296" y="1827813"/>
              <a:ext cx="1127225" cy="154615"/>
            </a:xfrm>
            <a:prstGeom prst="rect">
              <a:avLst/>
            </a:prstGeom>
            <a:noFill/>
          </p:spPr>
        </p:pic>
        <p:sp>
          <p:nvSpPr>
            <p:cNvPr id="368" name="Text Box368"/>
            <p:cNvSpPr txBox="1"/>
            <p:nvPr/>
          </p:nvSpPr>
          <p:spPr>
            <a:xfrm>
              <a:off x="359362" y="2430926"/>
              <a:ext cx="1839092" cy="609772"/>
            </a:xfrm>
            <a:prstGeom prst="rect">
              <a:avLst/>
            </a:prstGeom>
            <a:ln w="9145">
              <a:solidFill>
                <a:srgbClr val="0072C6"/>
              </a:solidFill>
            </a:ln>
          </p:spPr>
          <p:txBody>
            <a:bodyPr wrap="square" lIns="0" tIns="0" rIns="0" rtlCol="0">
              <a:spAutoFit/>
            </a:bodyPr>
            <a:lstStyle/>
            <a:p>
              <a:pPr marL="187548">
                <a:lnSpc>
                  <a:spcPts val="1516"/>
                </a:lnSpc>
                <a:spcBef>
                  <a:spcPts val="1077"/>
                </a:spcBef>
              </a:pPr>
              <a:r>
                <a:rPr lang="en-US" altLang="zh-CN" sz="1176" dirty="0">
                  <a:latin typeface="Segoe UI"/>
                  <a:ea typeface="Segoe UI"/>
                  <a:cs typeface="Segoe UI"/>
                </a:rPr>
                <a:t>Native</a:t>
              </a:r>
              <a:r>
                <a:rPr lang="en-US" altLang="zh-CN" sz="1176" spc="-7" dirty="0">
                  <a:latin typeface="Segoe UI"/>
                  <a:ea typeface="Segoe UI"/>
                  <a:cs typeface="Segoe UI"/>
                </a:rPr>
                <a:t> </a:t>
              </a:r>
              <a:r>
                <a:rPr lang="en-US" altLang="zh-CN" sz="1176" spc="1" dirty="0">
                  <a:latin typeface="Segoe UI"/>
                  <a:ea typeface="Segoe UI"/>
                  <a:cs typeface="Segoe UI"/>
                </a:rPr>
                <a:t>support</a:t>
              </a:r>
              <a:r>
                <a:rPr lang="en-US" altLang="zh-CN" sz="1176" spc="-28" dirty="0">
                  <a:latin typeface="Segoe UI"/>
                  <a:ea typeface="Segoe UI"/>
                  <a:cs typeface="Segoe UI"/>
                </a:rPr>
                <a:t> </a:t>
              </a:r>
              <a:r>
                <a:rPr lang="en-US" altLang="zh-CN" sz="1176" dirty="0">
                  <a:latin typeface="Segoe UI"/>
                  <a:ea typeface="Segoe UI"/>
                  <a:cs typeface="Segoe UI"/>
                </a:rPr>
                <a:t>for</a:t>
              </a:r>
            </a:p>
            <a:p>
              <a:pPr marL="187548">
                <a:lnSpc>
                  <a:spcPts val="1412"/>
                </a:lnSpc>
              </a:pPr>
              <a:r>
                <a:rPr lang="en-US" altLang="zh-CN" sz="1176" spc="-2" dirty="0">
                  <a:latin typeface="Segoe UI"/>
                  <a:ea typeface="Segoe UI"/>
                  <a:cs typeface="Segoe UI"/>
                </a:rPr>
                <a:t>SQL</a:t>
              </a:r>
              <a:r>
                <a:rPr lang="en-US" altLang="zh-CN" sz="1176" spc="-6" dirty="0">
                  <a:latin typeface="Segoe UI"/>
                  <a:ea typeface="Segoe UI"/>
                  <a:cs typeface="Segoe UI"/>
                </a:rPr>
                <a:t> </a:t>
              </a:r>
              <a:r>
                <a:rPr lang="en-US" altLang="zh-CN" sz="1176" spc="-1" dirty="0">
                  <a:latin typeface="Segoe UI"/>
                  <a:ea typeface="Segoe UI"/>
                  <a:cs typeface="Segoe UI"/>
                </a:rPr>
                <a:t>Server</a:t>
              </a:r>
              <a:r>
                <a:rPr lang="en-US" altLang="zh-CN" sz="1176" spc="-14" dirty="0">
                  <a:latin typeface="Segoe UI"/>
                  <a:ea typeface="Segoe UI"/>
                  <a:cs typeface="Segoe UI"/>
                </a:rPr>
                <a:t> </a:t>
              </a:r>
              <a:r>
                <a:rPr lang="en-US" altLang="zh-CN" sz="1176" dirty="0">
                  <a:latin typeface="Segoe UI"/>
                  <a:ea typeface="Segoe UI"/>
                  <a:cs typeface="Segoe UI"/>
                </a:rPr>
                <a:t>data </a:t>
              </a:r>
              <a:r>
                <a:rPr lang="en-US" altLang="zh-CN" sz="1176" spc="-3" dirty="0">
                  <a:latin typeface="Segoe UI"/>
                  <a:ea typeface="Segoe UI"/>
                  <a:cs typeface="Segoe UI"/>
                </a:rPr>
                <a:t>files</a:t>
              </a:r>
              <a:endParaRPr lang="en-US" altLang="zh-CN" sz="1176" dirty="0">
                <a:latin typeface="Segoe UI"/>
                <a:ea typeface="Segoe UI"/>
                <a:cs typeface="Segoe UI"/>
              </a:endParaRPr>
            </a:p>
            <a:p>
              <a:pPr marL="187548">
                <a:lnSpc>
                  <a:spcPts val="1412"/>
                </a:lnSpc>
              </a:pPr>
              <a:r>
                <a:rPr lang="en-US" altLang="zh-CN" sz="1176" dirty="0">
                  <a:latin typeface="Segoe UI"/>
                  <a:ea typeface="Segoe UI"/>
                  <a:cs typeface="Segoe UI"/>
                </a:rPr>
                <a:t>stored</a:t>
              </a:r>
              <a:r>
                <a:rPr lang="en-US" altLang="zh-CN" sz="1176" spc="-18" dirty="0">
                  <a:latin typeface="Segoe UI"/>
                  <a:ea typeface="Segoe UI"/>
                  <a:cs typeface="Segoe UI"/>
                </a:rPr>
                <a:t> </a:t>
              </a:r>
              <a:r>
                <a:rPr lang="en-US" altLang="zh-CN" sz="1176" dirty="0">
                  <a:latin typeface="Segoe UI"/>
                  <a:ea typeface="Segoe UI"/>
                  <a:cs typeface="Segoe UI"/>
                </a:rPr>
                <a:t>as </a:t>
              </a:r>
              <a:r>
                <a:rPr lang="en-US" altLang="zh-CN" sz="1176" spc="2" dirty="0">
                  <a:latin typeface="Segoe UI"/>
                  <a:ea typeface="Segoe UI"/>
                  <a:cs typeface="Segoe UI"/>
                </a:rPr>
                <a:t>Azure</a:t>
              </a:r>
              <a:r>
                <a:rPr lang="en-US" altLang="zh-CN" sz="1176" spc="-34" dirty="0">
                  <a:latin typeface="Segoe UI"/>
                  <a:ea typeface="Segoe UI"/>
                  <a:cs typeface="Segoe UI"/>
                </a:rPr>
                <a:t> </a:t>
              </a:r>
              <a:r>
                <a:rPr lang="en-US" altLang="zh-CN" sz="1176" dirty="0">
                  <a:latin typeface="Segoe UI"/>
                  <a:ea typeface="Segoe UI"/>
                  <a:cs typeface="Segoe UI"/>
                </a:rPr>
                <a:t>blobs</a:t>
              </a:r>
            </a:p>
          </p:txBody>
        </p:sp>
      </p:grpSp>
      <p:pic>
        <p:nvPicPr>
          <p:cNvPr id="369" name="Image369"/>
          <p:cNvPicPr>
            <a:picLocks noChangeAspect="1"/>
          </p:cNvPicPr>
          <p:nvPr/>
        </p:nvPicPr>
        <p:blipFill>
          <a:blip r:embed="rId4"/>
          <a:stretch>
            <a:fillRect/>
          </a:stretch>
        </p:blipFill>
        <p:spPr>
          <a:xfrm>
            <a:off x="3482778" y="1934883"/>
            <a:ext cx="5463876" cy="3594847"/>
          </a:xfrm>
          <a:prstGeom prst="rect">
            <a:avLst/>
          </a:prstGeom>
          <a:noFill/>
        </p:spPr>
      </p:pic>
      <p:pic>
        <p:nvPicPr>
          <p:cNvPr id="370" name="Image370"/>
          <p:cNvPicPr>
            <a:picLocks noChangeAspect="1"/>
          </p:cNvPicPr>
          <p:nvPr/>
        </p:nvPicPr>
        <p:blipFill>
          <a:blip r:embed="rId5"/>
          <a:stretch>
            <a:fillRect/>
          </a:stretch>
        </p:blipFill>
        <p:spPr>
          <a:xfrm>
            <a:off x="553006" y="3885702"/>
            <a:ext cx="531940" cy="114051"/>
          </a:xfrm>
          <a:prstGeom prst="rect">
            <a:avLst/>
          </a:prstGeom>
          <a:noFill/>
        </p:spPr>
      </p:pic>
      <p:sp>
        <p:nvSpPr>
          <p:cNvPr id="371" name="Text Box371"/>
          <p:cNvSpPr txBox="1"/>
          <p:nvPr/>
        </p:nvSpPr>
        <p:spPr>
          <a:xfrm>
            <a:off x="451439" y="313118"/>
            <a:ext cx="9105669" cy="708335"/>
          </a:xfrm>
          <a:prstGeom prst="rect">
            <a:avLst/>
          </a:prstGeom>
        </p:spPr>
        <p:txBody>
          <a:bodyPr wrap="square" lIns="0" tIns="0" rIns="0" rtlCol="0">
            <a:spAutoFit/>
          </a:bodyPr>
          <a:lstStyle/>
          <a:p>
            <a:pPr>
              <a:lnSpc>
                <a:spcPts val="6065"/>
              </a:lnSpc>
            </a:pPr>
            <a:r>
              <a:rPr lang="en-US" altLang="zh-CN" sz="2600" spc="-68" dirty="0">
                <a:latin typeface="Segoe UI Light"/>
                <a:ea typeface="Segoe UI Light"/>
                <a:cs typeface="Segoe UI Light"/>
              </a:rPr>
              <a:t>SQL</a:t>
            </a:r>
            <a:r>
              <a:rPr lang="en-US" altLang="zh-CN" sz="2600" spc="-184" dirty="0">
                <a:latin typeface="Segoe UI Light"/>
                <a:ea typeface="Segoe UI Light"/>
                <a:cs typeface="Segoe UI Light"/>
              </a:rPr>
              <a:t> </a:t>
            </a:r>
            <a:r>
              <a:rPr lang="en-US" altLang="zh-CN" sz="2600" spc="-43" dirty="0">
                <a:latin typeface="Segoe UI Light"/>
                <a:ea typeface="Segoe UI Light"/>
                <a:cs typeface="Segoe UI Light"/>
              </a:rPr>
              <a:t>Server</a:t>
            </a:r>
            <a:r>
              <a:rPr lang="en-US" altLang="zh-CN" sz="2600" spc="-168" dirty="0">
                <a:latin typeface="Segoe UI Light"/>
                <a:ea typeface="Segoe UI Light"/>
                <a:cs typeface="Segoe UI Light"/>
              </a:rPr>
              <a:t> </a:t>
            </a:r>
            <a:r>
              <a:rPr lang="en-US" altLang="zh-CN" sz="2600" spc="-78" dirty="0">
                <a:latin typeface="Segoe UI Light"/>
                <a:ea typeface="Segoe UI Light"/>
                <a:cs typeface="Segoe UI Light"/>
              </a:rPr>
              <a:t>data</a:t>
            </a:r>
            <a:r>
              <a:rPr lang="en-US" altLang="zh-CN" sz="2600" spc="-187" dirty="0">
                <a:latin typeface="Segoe UI Light"/>
                <a:ea typeface="Segoe UI Light"/>
                <a:cs typeface="Segoe UI Light"/>
              </a:rPr>
              <a:t> </a:t>
            </a:r>
            <a:r>
              <a:rPr lang="en-US" altLang="zh-CN" sz="2600" spc="-85" dirty="0">
                <a:latin typeface="Segoe UI Light"/>
                <a:ea typeface="Segoe UI Light"/>
                <a:cs typeface="Segoe UI Light"/>
              </a:rPr>
              <a:t>files</a:t>
            </a:r>
            <a:r>
              <a:rPr lang="en-US" altLang="zh-CN" sz="2600" spc="-164" dirty="0">
                <a:latin typeface="Segoe UI Light"/>
                <a:ea typeface="Segoe UI Light"/>
                <a:cs typeface="Segoe UI Light"/>
              </a:rPr>
              <a:t> </a:t>
            </a:r>
            <a:r>
              <a:rPr lang="en-US" altLang="zh-CN" sz="2600" spc="-52" dirty="0">
                <a:latin typeface="Segoe UI Light"/>
                <a:ea typeface="Segoe UI Light"/>
                <a:cs typeface="Segoe UI Light"/>
              </a:rPr>
              <a:t>in</a:t>
            </a:r>
            <a:r>
              <a:rPr lang="en-US" altLang="zh-CN" sz="2600" spc="-184" dirty="0">
                <a:latin typeface="Segoe UI Light"/>
                <a:ea typeface="Segoe UI Light"/>
                <a:cs typeface="Segoe UI Light"/>
              </a:rPr>
              <a:t> </a:t>
            </a:r>
            <a:r>
              <a:rPr lang="en-US" altLang="zh-CN" sz="2600" spc="-102" dirty="0">
                <a:latin typeface="Segoe UI Light"/>
                <a:ea typeface="Segoe UI Light"/>
                <a:cs typeface="Segoe UI Light"/>
              </a:rPr>
              <a:t>Azure</a:t>
            </a:r>
            <a:r>
              <a:rPr lang="en-US" altLang="zh-CN" sz="2600" spc="-175" dirty="0">
                <a:latin typeface="Segoe UI Light"/>
                <a:ea typeface="Segoe UI Light"/>
                <a:cs typeface="Segoe UI Light"/>
              </a:rPr>
              <a:t> </a:t>
            </a:r>
            <a:r>
              <a:rPr lang="en-US" altLang="zh-CN" sz="2600" spc="-93" dirty="0">
                <a:latin typeface="Segoe UI Light"/>
                <a:ea typeface="Segoe UI Light"/>
                <a:cs typeface="Segoe UI Light"/>
              </a:rPr>
              <a:t>(Hybrid)</a:t>
            </a:r>
            <a:endParaRPr lang="en-US" altLang="zh-CN" sz="2600" dirty="0">
              <a:latin typeface="Segoe UI Light"/>
              <a:ea typeface="Segoe UI Light"/>
              <a:cs typeface="Segoe UI Light"/>
            </a:endParaRPr>
          </a:p>
        </p:txBody>
      </p:sp>
      <p:sp>
        <p:nvSpPr>
          <p:cNvPr id="372" name="Text Box372"/>
          <p:cNvSpPr txBox="1"/>
          <p:nvPr/>
        </p:nvSpPr>
        <p:spPr>
          <a:xfrm>
            <a:off x="539243" y="4073737"/>
            <a:ext cx="1741160" cy="405239"/>
          </a:xfrm>
          <a:prstGeom prst="rect">
            <a:avLst/>
          </a:prstGeom>
        </p:spPr>
        <p:txBody>
          <a:bodyPr wrap="square" lIns="0" tIns="0" rIns="0" rtlCol="0">
            <a:spAutoFit/>
          </a:bodyPr>
          <a:lstStyle/>
          <a:p>
            <a:pPr marL="168732" indent="-168732">
              <a:lnSpc>
                <a:spcPts val="1394"/>
              </a:lnSpc>
            </a:pPr>
            <a:r>
              <a:rPr lang="en-US" altLang="zh-CN" sz="1176" dirty="0">
                <a:latin typeface="Segoe UI"/>
                <a:ea typeface="Segoe UI"/>
                <a:cs typeface="Segoe UI"/>
              </a:rPr>
              <a:t>-</a:t>
            </a:r>
            <a:r>
              <a:rPr lang="en-US" altLang="zh-CN" sz="1176" spc="536" dirty="0">
                <a:latin typeface="Segoe UI"/>
                <a:ea typeface="Segoe UI"/>
                <a:cs typeface="Segoe UI"/>
              </a:rPr>
              <a:t> </a:t>
            </a:r>
            <a:r>
              <a:rPr lang="en-US" altLang="zh-CN" sz="1176" dirty="0">
                <a:latin typeface="Segoe UI"/>
                <a:ea typeface="Segoe UI"/>
                <a:cs typeface="Segoe UI"/>
              </a:rPr>
              <a:t>Easy </a:t>
            </a:r>
            <a:r>
              <a:rPr lang="en-US" altLang="zh-CN" sz="1176" spc="2" dirty="0">
                <a:latin typeface="Segoe UI"/>
                <a:ea typeface="Segoe UI"/>
                <a:cs typeface="Segoe UI"/>
              </a:rPr>
              <a:t>and</a:t>
            </a:r>
            <a:r>
              <a:rPr lang="en-US" altLang="zh-CN" sz="1176" dirty="0">
                <a:latin typeface="Segoe UI"/>
                <a:ea typeface="Segoe UI"/>
                <a:cs typeface="Segoe UI"/>
              </a:rPr>
              <a:t> </a:t>
            </a:r>
            <a:r>
              <a:rPr lang="en-US" altLang="zh-CN" sz="1176" spc="-4" dirty="0">
                <a:latin typeface="Segoe UI"/>
                <a:ea typeface="Segoe UI"/>
                <a:cs typeface="Segoe UI"/>
              </a:rPr>
              <a:t>fast</a:t>
            </a:r>
            <a:r>
              <a:rPr lang="en-US" altLang="zh-CN" sz="1176" spc="9" dirty="0">
                <a:latin typeface="Segoe UI"/>
                <a:ea typeface="Segoe UI"/>
                <a:cs typeface="Segoe UI"/>
              </a:rPr>
              <a:t> </a:t>
            </a:r>
            <a:r>
              <a:rPr lang="en-US" altLang="zh-CN" sz="1176" dirty="0">
                <a:latin typeface="Segoe UI"/>
                <a:ea typeface="Segoe UI"/>
                <a:cs typeface="Segoe UI"/>
              </a:rPr>
              <a:t>migration </a:t>
            </a:r>
            <a:r>
              <a:rPr lang="en-US" altLang="zh-CN" sz="1176" spc="-1" dirty="0">
                <a:latin typeface="Segoe UI"/>
                <a:ea typeface="Segoe UI"/>
                <a:cs typeface="Segoe UI"/>
              </a:rPr>
              <a:t>benefits</a:t>
            </a:r>
            <a:endParaRPr lang="en-US" altLang="zh-CN" sz="1176" dirty="0">
              <a:latin typeface="Segoe UI"/>
              <a:ea typeface="Segoe UI"/>
              <a:cs typeface="Segoe UI"/>
            </a:endParaRPr>
          </a:p>
        </p:txBody>
      </p:sp>
      <p:sp>
        <p:nvSpPr>
          <p:cNvPr id="373" name="Text Box373"/>
          <p:cNvSpPr txBox="1"/>
          <p:nvPr/>
        </p:nvSpPr>
        <p:spPr>
          <a:xfrm>
            <a:off x="539243" y="4471173"/>
            <a:ext cx="1893026" cy="405239"/>
          </a:xfrm>
          <a:prstGeom prst="rect">
            <a:avLst/>
          </a:prstGeom>
        </p:spPr>
        <p:txBody>
          <a:bodyPr wrap="square" lIns="0" tIns="0" rIns="0" rtlCol="0">
            <a:spAutoFit/>
          </a:bodyPr>
          <a:lstStyle/>
          <a:p>
            <a:pPr marL="168732" indent="-168732">
              <a:lnSpc>
                <a:spcPts val="1394"/>
              </a:lnSpc>
            </a:pPr>
            <a:r>
              <a:rPr lang="en-US" altLang="zh-CN" sz="1176" dirty="0">
                <a:latin typeface="Segoe UI"/>
                <a:ea typeface="Segoe UI"/>
                <a:cs typeface="Segoe UI"/>
              </a:rPr>
              <a:t>-</a:t>
            </a:r>
            <a:r>
              <a:rPr lang="en-US" altLang="zh-CN" sz="1176" spc="536" dirty="0">
                <a:latin typeface="Segoe UI"/>
                <a:ea typeface="Segoe UI"/>
                <a:cs typeface="Segoe UI"/>
              </a:rPr>
              <a:t> </a:t>
            </a:r>
            <a:r>
              <a:rPr lang="en-US" altLang="zh-CN" sz="1176" dirty="0">
                <a:latin typeface="Segoe UI"/>
                <a:ea typeface="Segoe UI"/>
                <a:cs typeface="Segoe UI"/>
              </a:rPr>
              <a:t>Cost and </a:t>
            </a:r>
            <a:r>
              <a:rPr lang="en-US" altLang="zh-CN" sz="1176" spc="-2" dirty="0">
                <a:latin typeface="Segoe UI"/>
                <a:ea typeface="Segoe UI"/>
                <a:cs typeface="Segoe UI"/>
              </a:rPr>
              <a:t>limitless</a:t>
            </a:r>
            <a:r>
              <a:rPr lang="en-US" altLang="zh-CN" sz="1176" spc="9" dirty="0">
                <a:latin typeface="Segoe UI"/>
                <a:ea typeface="Segoe UI"/>
                <a:cs typeface="Segoe UI"/>
              </a:rPr>
              <a:t> </a:t>
            </a:r>
            <a:r>
              <a:rPr lang="en-US" altLang="zh-CN" sz="1176" spc="-1" dirty="0">
                <a:latin typeface="Segoe UI"/>
                <a:ea typeface="Segoe UI"/>
                <a:cs typeface="Segoe UI"/>
              </a:rPr>
              <a:t>storage</a:t>
            </a:r>
            <a:r>
              <a:rPr lang="en-US" altLang="zh-CN" sz="1176" dirty="0">
                <a:latin typeface="Segoe UI"/>
                <a:ea typeface="Segoe UI"/>
                <a:cs typeface="Segoe UI"/>
              </a:rPr>
              <a:t> benefits</a:t>
            </a:r>
          </a:p>
        </p:txBody>
      </p:sp>
      <p:sp>
        <p:nvSpPr>
          <p:cNvPr id="374" name="Text Box374"/>
          <p:cNvSpPr txBox="1"/>
          <p:nvPr/>
        </p:nvSpPr>
        <p:spPr>
          <a:xfrm>
            <a:off x="539243" y="4868857"/>
            <a:ext cx="1536134" cy="224549"/>
          </a:xfrm>
          <a:prstGeom prst="rect">
            <a:avLst/>
          </a:prstGeom>
        </p:spPr>
        <p:txBody>
          <a:bodyPr wrap="square" lIns="0" tIns="0" rIns="0" rtlCol="0">
            <a:spAutoFit/>
          </a:bodyPr>
          <a:lstStyle/>
          <a:p>
            <a:pPr>
              <a:lnSpc>
                <a:spcPts val="1516"/>
              </a:lnSpc>
            </a:pPr>
            <a:r>
              <a:rPr lang="en-US" altLang="zh-CN" sz="1176" dirty="0">
                <a:latin typeface="Segoe UI"/>
                <a:ea typeface="Segoe UI"/>
                <a:cs typeface="Segoe UI"/>
              </a:rPr>
              <a:t>-</a:t>
            </a:r>
            <a:r>
              <a:rPr lang="en-US" altLang="zh-CN" sz="1176" spc="536" dirty="0">
                <a:latin typeface="Segoe UI"/>
                <a:ea typeface="Segoe UI"/>
                <a:cs typeface="Segoe UI"/>
              </a:rPr>
              <a:t> </a:t>
            </a:r>
            <a:r>
              <a:rPr lang="en-US" altLang="zh-CN" sz="1176" dirty="0">
                <a:latin typeface="Segoe UI"/>
                <a:ea typeface="Segoe UI"/>
                <a:cs typeface="Segoe UI"/>
              </a:rPr>
              <a:t>High</a:t>
            </a:r>
            <a:r>
              <a:rPr lang="en-US" altLang="zh-CN" sz="1176" spc="-15" dirty="0">
                <a:latin typeface="Segoe UI"/>
                <a:ea typeface="Segoe UI"/>
                <a:cs typeface="Segoe UI"/>
              </a:rPr>
              <a:t> </a:t>
            </a:r>
            <a:r>
              <a:rPr lang="en-US" altLang="zh-CN" sz="1176" spc="-2" dirty="0">
                <a:latin typeface="Segoe UI"/>
                <a:ea typeface="Segoe UI"/>
                <a:cs typeface="Segoe UI"/>
              </a:rPr>
              <a:t>availability</a:t>
            </a:r>
            <a:r>
              <a:rPr lang="en-US" altLang="zh-CN" sz="1176" spc="-14" dirty="0">
                <a:latin typeface="Segoe UI"/>
                <a:ea typeface="Segoe UI"/>
                <a:cs typeface="Segoe UI"/>
              </a:rPr>
              <a:t> </a:t>
            </a:r>
            <a:r>
              <a:rPr lang="en-US" altLang="zh-CN" sz="1176" dirty="0">
                <a:latin typeface="Segoe UI"/>
                <a:ea typeface="Segoe UI"/>
                <a:cs typeface="Segoe UI"/>
              </a:rPr>
              <a:t>and</a:t>
            </a:r>
          </a:p>
        </p:txBody>
      </p:sp>
      <p:sp>
        <p:nvSpPr>
          <p:cNvPr id="375" name="Text Box375"/>
          <p:cNvSpPr txBox="1"/>
          <p:nvPr/>
        </p:nvSpPr>
        <p:spPr>
          <a:xfrm>
            <a:off x="707982" y="5030222"/>
            <a:ext cx="1709803" cy="224549"/>
          </a:xfrm>
          <a:prstGeom prst="rect">
            <a:avLst/>
          </a:prstGeom>
        </p:spPr>
        <p:txBody>
          <a:bodyPr wrap="square" lIns="0" tIns="0" rIns="0" rtlCol="0">
            <a:spAutoFit/>
          </a:bodyPr>
          <a:lstStyle/>
          <a:p>
            <a:pPr>
              <a:lnSpc>
                <a:spcPts val="1516"/>
              </a:lnSpc>
            </a:pPr>
            <a:r>
              <a:rPr lang="en-US" altLang="zh-CN" sz="1176" spc="-3" dirty="0">
                <a:latin typeface="Segoe UI"/>
                <a:ea typeface="Segoe UI"/>
                <a:cs typeface="Segoe UI"/>
              </a:rPr>
              <a:t>disaster</a:t>
            </a:r>
            <a:r>
              <a:rPr lang="en-US" altLang="zh-CN" sz="1176" spc="20" dirty="0">
                <a:latin typeface="Segoe UI"/>
                <a:ea typeface="Segoe UI"/>
                <a:cs typeface="Segoe UI"/>
              </a:rPr>
              <a:t> </a:t>
            </a:r>
            <a:r>
              <a:rPr lang="en-US" altLang="zh-CN" sz="1176" spc="3" dirty="0">
                <a:latin typeface="Segoe UI"/>
                <a:ea typeface="Segoe UI"/>
                <a:cs typeface="Segoe UI"/>
              </a:rPr>
              <a:t>recovery</a:t>
            </a:r>
            <a:r>
              <a:rPr lang="en-US" altLang="zh-CN" sz="1176" spc="-37" dirty="0">
                <a:latin typeface="Segoe UI"/>
                <a:ea typeface="Segoe UI"/>
                <a:cs typeface="Segoe UI"/>
              </a:rPr>
              <a:t> </a:t>
            </a:r>
            <a:r>
              <a:rPr lang="en-US" altLang="zh-CN" sz="1176" spc="-1" dirty="0">
                <a:latin typeface="Segoe UI"/>
                <a:ea typeface="Segoe UI"/>
                <a:cs typeface="Segoe UI"/>
              </a:rPr>
              <a:t>benefits</a:t>
            </a:r>
            <a:endParaRPr lang="en-US" altLang="zh-CN" sz="1176">
              <a:latin typeface="Segoe UI"/>
              <a:ea typeface="Segoe UI"/>
              <a:cs typeface="Segoe UI"/>
            </a:endParaRPr>
          </a:p>
        </p:txBody>
      </p:sp>
      <p:sp>
        <p:nvSpPr>
          <p:cNvPr id="376" name="Text Box376"/>
          <p:cNvSpPr txBox="1"/>
          <p:nvPr/>
        </p:nvSpPr>
        <p:spPr>
          <a:xfrm>
            <a:off x="539244" y="5266292"/>
            <a:ext cx="1290342" cy="224549"/>
          </a:xfrm>
          <a:prstGeom prst="rect">
            <a:avLst/>
          </a:prstGeom>
        </p:spPr>
        <p:txBody>
          <a:bodyPr wrap="square" lIns="0" tIns="0" rIns="0" rtlCol="0">
            <a:spAutoFit/>
          </a:bodyPr>
          <a:lstStyle/>
          <a:p>
            <a:pPr>
              <a:lnSpc>
                <a:spcPts val="1516"/>
              </a:lnSpc>
            </a:pPr>
            <a:r>
              <a:rPr lang="en-US" altLang="zh-CN" sz="1176" dirty="0">
                <a:latin typeface="Segoe UI"/>
                <a:ea typeface="Segoe UI"/>
                <a:cs typeface="Segoe UI"/>
              </a:rPr>
              <a:t>-</a:t>
            </a:r>
            <a:r>
              <a:rPr lang="en-US" altLang="zh-CN" sz="1176" spc="536" dirty="0">
                <a:latin typeface="Segoe UI"/>
                <a:ea typeface="Segoe UI"/>
                <a:cs typeface="Segoe UI"/>
              </a:rPr>
              <a:t> </a:t>
            </a:r>
            <a:r>
              <a:rPr lang="en-US" altLang="zh-CN" sz="1176" dirty="0">
                <a:latin typeface="Segoe UI"/>
                <a:ea typeface="Segoe UI"/>
                <a:cs typeface="Segoe UI"/>
              </a:rPr>
              <a:t>Security</a:t>
            </a:r>
            <a:r>
              <a:rPr lang="en-US" altLang="zh-CN" sz="1176" spc="-25" dirty="0">
                <a:latin typeface="Segoe UI"/>
                <a:ea typeface="Segoe UI"/>
                <a:cs typeface="Segoe UI"/>
              </a:rPr>
              <a:t> </a:t>
            </a:r>
            <a:r>
              <a:rPr lang="en-US" altLang="zh-CN" sz="1176" spc="-1" dirty="0">
                <a:latin typeface="Segoe UI"/>
                <a:ea typeface="Segoe UI"/>
                <a:cs typeface="Segoe UI"/>
              </a:rPr>
              <a:t>benefits</a:t>
            </a:r>
            <a:endParaRPr lang="en-US" altLang="zh-CN" sz="1176">
              <a:latin typeface="Segoe UI"/>
              <a:ea typeface="Segoe UI"/>
              <a:cs typeface="Segoe UI"/>
            </a:endParaRPr>
          </a:p>
        </p:txBody>
      </p:sp>
      <p:sp>
        <p:nvSpPr>
          <p:cNvPr id="377" name="Text Box377"/>
          <p:cNvSpPr txBox="1"/>
          <p:nvPr/>
        </p:nvSpPr>
        <p:spPr>
          <a:xfrm>
            <a:off x="539243" y="5502388"/>
            <a:ext cx="1337230" cy="224549"/>
          </a:xfrm>
          <a:prstGeom prst="rect">
            <a:avLst/>
          </a:prstGeom>
        </p:spPr>
        <p:txBody>
          <a:bodyPr wrap="square" lIns="0" tIns="0" rIns="0" rtlCol="0">
            <a:spAutoFit/>
          </a:bodyPr>
          <a:lstStyle/>
          <a:p>
            <a:pPr>
              <a:lnSpc>
                <a:spcPts val="1516"/>
              </a:lnSpc>
            </a:pPr>
            <a:r>
              <a:rPr lang="en-US" altLang="zh-CN" sz="1176" dirty="0">
                <a:latin typeface="Segoe UI"/>
                <a:ea typeface="Segoe UI"/>
                <a:cs typeface="Segoe UI"/>
              </a:rPr>
              <a:t>-</a:t>
            </a:r>
            <a:r>
              <a:rPr lang="en-US" altLang="zh-CN" sz="1176" spc="536" dirty="0">
                <a:latin typeface="Segoe UI"/>
                <a:ea typeface="Segoe UI"/>
                <a:cs typeface="Segoe UI"/>
              </a:rPr>
              <a:t> </a:t>
            </a:r>
            <a:r>
              <a:rPr lang="en-US" altLang="zh-CN" sz="1176" spc="1" dirty="0">
                <a:latin typeface="Segoe UI"/>
                <a:ea typeface="Segoe UI"/>
                <a:cs typeface="Segoe UI"/>
              </a:rPr>
              <a:t>Snapshot</a:t>
            </a:r>
            <a:r>
              <a:rPr lang="en-US" altLang="zh-CN" sz="1176" spc="-27" dirty="0">
                <a:latin typeface="Segoe UI"/>
                <a:ea typeface="Segoe UI"/>
                <a:cs typeface="Segoe UI"/>
              </a:rPr>
              <a:t> </a:t>
            </a:r>
            <a:r>
              <a:rPr lang="en-US" altLang="zh-CN" sz="1176" dirty="0">
                <a:latin typeface="Segoe UI"/>
                <a:ea typeface="Segoe UI"/>
                <a:cs typeface="Segoe UI"/>
              </a:rPr>
              <a:t>backup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ath378"/>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379" name="Path379"/>
          <p:cNvSpPr/>
          <p:nvPr/>
        </p:nvSpPr>
        <p:spPr>
          <a:xfrm>
            <a:off x="113960" y="1261036"/>
            <a:ext cx="11964080" cy="5314577"/>
          </a:xfrm>
          <a:custGeom>
            <a:avLst/>
            <a:gdLst/>
            <a:ahLst/>
            <a:cxnLst/>
            <a:rect l="l" t="t" r="r" b="b"/>
            <a:pathLst>
              <a:path w="12207793" h="5422837">
                <a:moveTo>
                  <a:pt x="9142" y="5413689"/>
                </a:moveTo>
                <a:lnTo>
                  <a:pt x="12198652" y="5413689"/>
                </a:lnTo>
                <a:lnTo>
                  <a:pt x="12198652" y="9148"/>
                </a:lnTo>
                <a:lnTo>
                  <a:pt x="9142" y="9148"/>
                </a:lnTo>
                <a:lnTo>
                  <a:pt x="9142" y="5413689"/>
                </a:lnTo>
                <a:close/>
              </a:path>
            </a:pathLst>
          </a:custGeom>
          <a:noFill/>
          <a:ln w="9144" cap="sq">
            <a:solidFill>
              <a:srgbClr val="0072C6"/>
            </a:solidFill>
            <a:prstDash val="solid"/>
          </a:ln>
        </p:spPr>
        <p:txBody>
          <a:bodyPr rtlCol="0" anchor="ctr"/>
          <a:lstStyle/>
          <a:p>
            <a:pPr algn="ctr"/>
            <a:endParaRPr lang="en-US" altLang="zh-CN" sz="1764"/>
          </a:p>
        </p:txBody>
      </p:sp>
      <p:grpSp>
        <p:nvGrpSpPr>
          <p:cNvPr id="380" name="Group380"/>
          <p:cNvGrpSpPr/>
          <p:nvPr/>
        </p:nvGrpSpPr>
        <p:grpSpPr>
          <a:xfrm>
            <a:off x="331978" y="1411942"/>
            <a:ext cx="1803870" cy="4163337"/>
            <a:chOff x="335212" y="1440703"/>
            <a:chExt cx="1840616" cy="4248146"/>
          </a:xfrm>
        </p:grpSpPr>
        <p:sp>
          <p:nvSpPr>
            <p:cNvPr id="381" name="Path381"/>
            <p:cNvSpPr/>
            <p:nvPr/>
          </p:nvSpPr>
          <p:spPr>
            <a:xfrm>
              <a:off x="341306" y="1440703"/>
              <a:ext cx="1834522" cy="914732"/>
            </a:xfrm>
            <a:custGeom>
              <a:avLst/>
              <a:gdLst/>
              <a:ahLst/>
              <a:cxnLst/>
              <a:rect l="l" t="t" r="r" b="b"/>
              <a:pathLst>
                <a:path w="1834522" h="914732">
                  <a:moveTo>
                    <a:pt x="0" y="914732"/>
                  </a:moveTo>
                  <a:lnTo>
                    <a:pt x="1834521" y="914732"/>
                  </a:lnTo>
                  <a:lnTo>
                    <a:pt x="1834521"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a:p>
          </p:txBody>
        </p:sp>
        <p:pic>
          <p:nvPicPr>
            <p:cNvPr id="382" name="Image382"/>
            <p:cNvPicPr>
              <a:picLocks noChangeAspect="1"/>
            </p:cNvPicPr>
            <p:nvPr/>
          </p:nvPicPr>
          <p:blipFill>
            <a:blip r:embed="rId2"/>
            <a:stretch>
              <a:fillRect/>
            </a:stretch>
          </p:blipFill>
          <p:spPr>
            <a:xfrm>
              <a:off x="810196" y="1612342"/>
              <a:ext cx="891002" cy="150550"/>
            </a:xfrm>
            <a:prstGeom prst="rect">
              <a:avLst/>
            </a:prstGeom>
            <a:noFill/>
          </p:spPr>
        </p:pic>
        <p:pic>
          <p:nvPicPr>
            <p:cNvPr id="383" name="Image383"/>
            <p:cNvPicPr>
              <a:picLocks noChangeAspect="1"/>
            </p:cNvPicPr>
            <p:nvPr/>
          </p:nvPicPr>
          <p:blipFill>
            <a:blip r:embed="rId3"/>
            <a:stretch>
              <a:fillRect/>
            </a:stretch>
          </p:blipFill>
          <p:spPr>
            <a:xfrm>
              <a:off x="601108" y="1835690"/>
              <a:ext cx="1319629" cy="192093"/>
            </a:xfrm>
            <a:prstGeom prst="rect">
              <a:avLst/>
            </a:prstGeom>
            <a:noFill/>
          </p:spPr>
        </p:pic>
        <p:sp>
          <p:nvSpPr>
            <p:cNvPr id="384" name="Text Box384"/>
            <p:cNvSpPr txBox="1"/>
            <p:nvPr/>
          </p:nvSpPr>
          <p:spPr>
            <a:xfrm>
              <a:off x="335212" y="2422770"/>
              <a:ext cx="1840616" cy="3266079"/>
            </a:xfrm>
            <a:prstGeom prst="rect">
              <a:avLst/>
            </a:prstGeom>
            <a:ln w="9145">
              <a:solidFill>
                <a:srgbClr val="0072C6"/>
              </a:solidFill>
            </a:ln>
          </p:spPr>
          <p:txBody>
            <a:bodyPr wrap="square" lIns="0" tIns="0" rIns="0" rtlCol="0">
              <a:spAutoFit/>
            </a:bodyPr>
            <a:lstStyle/>
            <a:p>
              <a:pPr marL="188742">
                <a:lnSpc>
                  <a:spcPts val="1516"/>
                </a:lnSpc>
                <a:spcBef>
                  <a:spcPts val="936"/>
                </a:spcBef>
              </a:pPr>
              <a:r>
                <a:rPr lang="en-US" altLang="zh-CN" sz="1176" b="1" spc="-1" dirty="0">
                  <a:latin typeface="Segoe UI"/>
                  <a:ea typeface="Segoe UI"/>
                  <a:cs typeface="Segoe UI"/>
                </a:rPr>
                <a:t>Simpler</a:t>
              </a:r>
              <a:r>
                <a:rPr lang="en-US" altLang="zh-CN" sz="1176" b="1" spc="-19" dirty="0">
                  <a:latin typeface="Segoe UI"/>
                  <a:ea typeface="Segoe UI"/>
                  <a:cs typeface="Segoe UI"/>
                </a:rPr>
                <a:t> </a:t>
              </a:r>
              <a:r>
                <a:rPr lang="en-US" altLang="zh-CN" sz="1176" b="1" dirty="0">
                  <a:latin typeface="Segoe UI"/>
                  <a:ea typeface="Segoe UI"/>
                  <a:cs typeface="Segoe UI"/>
                </a:rPr>
                <a:t>BCDR story</a:t>
              </a:r>
              <a:endParaRPr lang="en-US" altLang="zh-CN" sz="1176" dirty="0">
                <a:latin typeface="Segoe UI"/>
                <a:ea typeface="Segoe UI"/>
                <a:cs typeface="Segoe UI"/>
              </a:endParaRPr>
            </a:p>
            <a:p>
              <a:pPr marL="188742">
                <a:lnSpc>
                  <a:spcPts val="1271"/>
                </a:lnSpc>
              </a:pPr>
              <a:r>
                <a:rPr lang="en-US" altLang="zh-CN" sz="1176" dirty="0">
                  <a:latin typeface="Segoe UI"/>
                  <a:ea typeface="Segoe UI"/>
                  <a:cs typeface="Segoe UI"/>
                </a:rPr>
                <a:t>Site Recovery</a:t>
              </a:r>
              <a:r>
                <a:rPr lang="en-US" altLang="zh-CN" sz="1176" spc="-34" dirty="0">
                  <a:latin typeface="Segoe UI"/>
                  <a:ea typeface="Segoe UI"/>
                  <a:cs typeface="Segoe UI"/>
                </a:rPr>
                <a:t> </a:t>
              </a:r>
              <a:r>
                <a:rPr lang="en-US" altLang="zh-CN" sz="1176" dirty="0">
                  <a:latin typeface="Segoe UI"/>
                  <a:ea typeface="Segoe UI"/>
                  <a:cs typeface="Segoe UI"/>
                </a:rPr>
                <a:t>makes</a:t>
              </a:r>
            </a:p>
            <a:p>
              <a:pPr marL="188742">
                <a:lnSpc>
                  <a:spcPts val="1272"/>
                </a:lnSpc>
              </a:pPr>
              <a:r>
                <a:rPr lang="en-US" altLang="zh-CN" sz="1176" dirty="0">
                  <a:latin typeface="Segoe UI"/>
                  <a:ea typeface="Segoe UI"/>
                  <a:cs typeface="Segoe UI"/>
                </a:rPr>
                <a:t>it</a:t>
              </a:r>
              <a:r>
                <a:rPr lang="en-US" altLang="zh-CN" sz="1176" spc="-6" dirty="0">
                  <a:latin typeface="Segoe UI"/>
                  <a:ea typeface="Segoe UI"/>
                  <a:cs typeface="Segoe UI"/>
                </a:rPr>
                <a:t> </a:t>
              </a:r>
              <a:r>
                <a:rPr lang="en-US" altLang="zh-CN" sz="1176" spc="-2" dirty="0">
                  <a:latin typeface="Segoe UI"/>
                  <a:ea typeface="Segoe UI"/>
                  <a:cs typeface="Segoe UI"/>
                </a:rPr>
                <a:t>easy</a:t>
              </a:r>
              <a:r>
                <a:rPr lang="en-US" altLang="zh-CN" sz="1176" dirty="0">
                  <a:latin typeface="Segoe UI"/>
                  <a:ea typeface="Segoe UI"/>
                  <a:cs typeface="Segoe UI"/>
                </a:rPr>
                <a:t> to </a:t>
              </a:r>
              <a:r>
                <a:rPr lang="en-US" altLang="zh-CN" sz="1176" spc="1" dirty="0">
                  <a:latin typeface="Segoe UI"/>
                  <a:ea typeface="Segoe UI"/>
                  <a:cs typeface="Segoe UI"/>
                </a:rPr>
                <a:t>handle</a:t>
              </a:r>
              <a:endParaRPr lang="en-US" altLang="zh-CN" sz="1176" dirty="0">
                <a:latin typeface="Segoe UI"/>
                <a:ea typeface="Segoe UI"/>
                <a:cs typeface="Segoe UI"/>
              </a:endParaRPr>
            </a:p>
            <a:p>
              <a:pPr marL="188742">
                <a:lnSpc>
                  <a:spcPts val="1270"/>
                </a:lnSpc>
              </a:pPr>
              <a:r>
                <a:rPr lang="en-US" altLang="zh-CN" sz="1176" dirty="0">
                  <a:latin typeface="Segoe UI"/>
                  <a:ea typeface="Segoe UI"/>
                  <a:cs typeface="Segoe UI"/>
                </a:rPr>
                <a:t>replication,</a:t>
              </a:r>
              <a:r>
                <a:rPr lang="en-US" altLang="zh-CN" sz="1176" spc="-36" dirty="0">
                  <a:latin typeface="Segoe UI"/>
                  <a:ea typeface="Segoe UI"/>
                  <a:cs typeface="Segoe UI"/>
                </a:rPr>
                <a:t> </a:t>
              </a:r>
              <a:r>
                <a:rPr lang="en-US" altLang="zh-CN" sz="1176" spc="-1" dirty="0">
                  <a:latin typeface="Segoe UI"/>
                  <a:ea typeface="Segoe UI"/>
                  <a:cs typeface="Segoe UI"/>
                </a:rPr>
                <a:t>failover</a:t>
              </a:r>
              <a:endParaRPr lang="en-US" altLang="zh-CN" sz="1176" dirty="0">
                <a:latin typeface="Segoe UI"/>
                <a:ea typeface="Segoe UI"/>
                <a:cs typeface="Segoe UI"/>
              </a:endParaRPr>
            </a:p>
            <a:p>
              <a:pPr marL="188742">
                <a:lnSpc>
                  <a:spcPts val="1270"/>
                </a:lnSpc>
              </a:pPr>
              <a:r>
                <a:rPr lang="en-US" altLang="zh-CN" sz="1176" dirty="0">
                  <a:latin typeface="Segoe UI"/>
                  <a:ea typeface="Segoe UI"/>
                  <a:cs typeface="Segoe UI"/>
                </a:rPr>
                <a:t>and</a:t>
              </a:r>
              <a:r>
                <a:rPr lang="en-US" altLang="zh-CN" sz="1176" spc="-11" dirty="0">
                  <a:latin typeface="Segoe UI"/>
                  <a:ea typeface="Segoe UI"/>
                  <a:cs typeface="Segoe UI"/>
                </a:rPr>
                <a:t> </a:t>
              </a:r>
              <a:r>
                <a:rPr lang="en-US" altLang="zh-CN" sz="1176" dirty="0">
                  <a:latin typeface="Segoe UI"/>
                  <a:ea typeface="Segoe UI"/>
                  <a:cs typeface="Segoe UI"/>
                </a:rPr>
                <a:t>recovery</a:t>
              </a:r>
              <a:r>
                <a:rPr lang="en-US" altLang="zh-CN" sz="1176" spc="-32" dirty="0">
                  <a:latin typeface="Segoe UI"/>
                  <a:ea typeface="Segoe UI"/>
                  <a:cs typeface="Segoe UI"/>
                </a:rPr>
                <a:t> </a:t>
              </a:r>
              <a:r>
                <a:rPr lang="en-US" altLang="zh-CN" sz="1176" dirty="0">
                  <a:latin typeface="Segoe UI"/>
                  <a:ea typeface="Segoe UI"/>
                  <a:cs typeface="Segoe UI"/>
                </a:rPr>
                <a:t>for</a:t>
              </a:r>
              <a:r>
                <a:rPr lang="en-US" altLang="zh-CN" sz="1176" spc="-15" dirty="0">
                  <a:latin typeface="Segoe UI"/>
                  <a:ea typeface="Segoe UI"/>
                  <a:cs typeface="Segoe UI"/>
                </a:rPr>
                <a:t> </a:t>
              </a:r>
              <a:r>
                <a:rPr lang="en-US" altLang="zh-CN" sz="1176" dirty="0">
                  <a:latin typeface="Segoe UI"/>
                  <a:ea typeface="Segoe UI"/>
                  <a:cs typeface="Segoe UI"/>
                </a:rPr>
                <a:t>your</a:t>
              </a:r>
            </a:p>
            <a:p>
              <a:pPr marL="188742">
                <a:lnSpc>
                  <a:spcPts val="1270"/>
                </a:lnSpc>
              </a:pPr>
              <a:r>
                <a:rPr lang="en-US" altLang="zh-CN" sz="1176" dirty="0">
                  <a:latin typeface="Segoe UI"/>
                  <a:ea typeface="Segoe UI"/>
                  <a:cs typeface="Segoe UI"/>
                </a:rPr>
                <a:t>on-premises</a:t>
              </a:r>
            </a:p>
            <a:p>
              <a:pPr marL="188742">
                <a:lnSpc>
                  <a:spcPts val="1270"/>
                </a:lnSpc>
              </a:pPr>
              <a:r>
                <a:rPr lang="en-US" altLang="zh-CN" sz="1176" spc="1" dirty="0">
                  <a:latin typeface="Segoe UI"/>
                  <a:ea typeface="Segoe UI"/>
                  <a:cs typeface="Segoe UI"/>
                </a:rPr>
                <a:t>workloads</a:t>
              </a:r>
              <a:r>
                <a:rPr lang="en-US" altLang="zh-CN" sz="1176" spc="-35" dirty="0">
                  <a:latin typeface="Segoe UI"/>
                  <a:ea typeface="Segoe UI"/>
                  <a:cs typeface="Segoe UI"/>
                </a:rPr>
                <a:t> </a:t>
              </a:r>
              <a:r>
                <a:rPr lang="en-US" altLang="zh-CN" sz="1176" dirty="0">
                  <a:latin typeface="Segoe UI"/>
                  <a:ea typeface="Segoe UI"/>
                  <a:cs typeface="Segoe UI"/>
                </a:rPr>
                <a:t>and</a:t>
              </a:r>
            </a:p>
            <a:p>
              <a:pPr marL="188742">
                <a:lnSpc>
                  <a:spcPts val="1270"/>
                </a:lnSpc>
              </a:pPr>
              <a:r>
                <a:rPr lang="en-US" altLang="zh-CN" sz="1176" dirty="0">
                  <a:latin typeface="Segoe UI"/>
                  <a:ea typeface="Segoe UI"/>
                  <a:cs typeface="Segoe UI"/>
                </a:rPr>
                <a:t>applications</a:t>
              </a:r>
              <a:r>
                <a:rPr lang="en-US" altLang="zh-CN" sz="1176" spc="-29" dirty="0">
                  <a:latin typeface="Segoe UI"/>
                  <a:ea typeface="Segoe UI"/>
                  <a:cs typeface="Segoe UI"/>
                </a:rPr>
                <a:t> </a:t>
              </a:r>
              <a:r>
                <a:rPr lang="en-US" altLang="zh-CN" sz="1176" spc="1" dirty="0">
                  <a:latin typeface="Segoe UI"/>
                  <a:ea typeface="Segoe UI"/>
                  <a:cs typeface="Segoe UI"/>
                </a:rPr>
                <a:t>(not</a:t>
              </a:r>
              <a:endParaRPr lang="en-US" altLang="zh-CN" sz="1176" dirty="0">
                <a:latin typeface="Segoe UI"/>
                <a:ea typeface="Segoe UI"/>
                <a:cs typeface="Segoe UI"/>
              </a:endParaRPr>
            </a:p>
            <a:p>
              <a:pPr marL="188742">
                <a:lnSpc>
                  <a:spcPts val="1270"/>
                </a:lnSpc>
              </a:pPr>
              <a:r>
                <a:rPr lang="en-US" altLang="zh-CN" sz="1176" dirty="0">
                  <a:latin typeface="Segoe UI"/>
                  <a:ea typeface="Segoe UI"/>
                  <a:cs typeface="Segoe UI"/>
                </a:rPr>
                <a:t>data!).</a:t>
              </a:r>
            </a:p>
            <a:p>
              <a:pPr marL="188742">
                <a:lnSpc>
                  <a:spcPts val="1519"/>
                </a:lnSpc>
                <a:spcBef>
                  <a:spcPts val="340"/>
                </a:spcBef>
              </a:pPr>
              <a:r>
                <a:rPr lang="en-US" altLang="zh-CN" sz="1176" b="1" spc="-2" dirty="0">
                  <a:latin typeface="Segoe UI"/>
                  <a:ea typeface="Segoe UI"/>
                  <a:cs typeface="Segoe UI"/>
                </a:rPr>
                <a:t>Flexible</a:t>
              </a:r>
              <a:r>
                <a:rPr lang="en-US" altLang="zh-CN" sz="1176" b="1" dirty="0">
                  <a:latin typeface="Segoe UI"/>
                  <a:ea typeface="Segoe UI"/>
                  <a:cs typeface="Segoe UI"/>
                </a:rPr>
                <a:t> </a:t>
              </a:r>
              <a:r>
                <a:rPr lang="en-US" altLang="zh-CN" sz="1176" b="1" spc="-1" dirty="0">
                  <a:latin typeface="Segoe UI"/>
                  <a:ea typeface="Segoe UI"/>
                  <a:cs typeface="Segoe UI"/>
                </a:rPr>
                <a:t>replication</a:t>
              </a:r>
              <a:endParaRPr lang="en-US" altLang="zh-CN" sz="1176" dirty="0">
                <a:latin typeface="Segoe UI"/>
                <a:ea typeface="Segoe UI"/>
                <a:cs typeface="Segoe UI"/>
              </a:endParaRPr>
            </a:p>
            <a:p>
              <a:pPr marL="188742">
                <a:lnSpc>
                  <a:spcPts val="1261"/>
                </a:lnSpc>
              </a:pPr>
              <a:r>
                <a:rPr lang="en-US" altLang="zh-CN" sz="1176" dirty="0">
                  <a:latin typeface="Segoe UI"/>
                  <a:ea typeface="Segoe UI"/>
                  <a:cs typeface="Segoe UI"/>
                </a:rPr>
                <a:t>You</a:t>
              </a:r>
              <a:r>
                <a:rPr lang="en-US" altLang="zh-CN" sz="1176" spc="-12" dirty="0">
                  <a:latin typeface="Segoe UI"/>
                  <a:ea typeface="Segoe UI"/>
                  <a:cs typeface="Segoe UI"/>
                </a:rPr>
                <a:t> </a:t>
              </a:r>
              <a:r>
                <a:rPr lang="en-US" altLang="zh-CN" sz="1176" dirty="0">
                  <a:latin typeface="Segoe UI"/>
                  <a:ea typeface="Segoe UI"/>
                  <a:cs typeface="Segoe UI"/>
                </a:rPr>
                <a:t>can</a:t>
              </a:r>
              <a:r>
                <a:rPr lang="en-US" altLang="zh-CN" sz="1176" spc="-15" dirty="0">
                  <a:latin typeface="Segoe UI"/>
                  <a:ea typeface="Segoe UI"/>
                  <a:cs typeface="Segoe UI"/>
                </a:rPr>
                <a:t> </a:t>
              </a:r>
              <a:r>
                <a:rPr lang="en-US" altLang="zh-CN" sz="1176" spc="-1" dirty="0">
                  <a:latin typeface="Segoe UI"/>
                  <a:ea typeface="Segoe UI"/>
                  <a:cs typeface="Segoe UI"/>
                </a:rPr>
                <a:t>replicate</a:t>
              </a:r>
              <a:r>
                <a:rPr lang="en-US" altLang="zh-CN" sz="1176" spc="-16" dirty="0">
                  <a:latin typeface="Segoe UI"/>
                  <a:ea typeface="Segoe UI"/>
                  <a:cs typeface="Segoe UI"/>
                </a:rPr>
                <a:t> </a:t>
              </a:r>
              <a:r>
                <a:rPr lang="en-US" altLang="zh-CN" sz="1176" spc="5" dirty="0">
                  <a:latin typeface="Segoe UI"/>
                  <a:ea typeface="Segoe UI"/>
                  <a:cs typeface="Segoe UI"/>
                </a:rPr>
                <a:t>on-</a:t>
              </a:r>
              <a:endParaRPr lang="en-US" altLang="zh-CN" sz="1176" dirty="0">
                <a:latin typeface="Segoe UI"/>
                <a:ea typeface="Segoe UI"/>
                <a:cs typeface="Segoe UI"/>
              </a:endParaRPr>
            </a:p>
            <a:p>
              <a:pPr marL="188742">
                <a:lnSpc>
                  <a:spcPts val="1270"/>
                </a:lnSpc>
              </a:pPr>
              <a:r>
                <a:rPr lang="en-US" altLang="zh-CN" sz="1176" spc="-2" dirty="0">
                  <a:latin typeface="Segoe UI"/>
                  <a:ea typeface="Segoe UI"/>
                  <a:cs typeface="Segoe UI"/>
                </a:rPr>
                <a:t>premises</a:t>
              </a:r>
              <a:r>
                <a:rPr lang="en-US" altLang="zh-CN" sz="1176" dirty="0">
                  <a:latin typeface="Segoe UI"/>
                  <a:ea typeface="Segoe UI"/>
                  <a:cs typeface="Segoe UI"/>
                </a:rPr>
                <a:t> </a:t>
              </a:r>
              <a:r>
                <a:rPr lang="en-US" altLang="zh-CN" sz="1176" spc="-1" dirty="0">
                  <a:latin typeface="Segoe UI"/>
                  <a:ea typeface="Segoe UI"/>
                  <a:cs typeface="Segoe UI"/>
                </a:rPr>
                <a:t>servers,</a:t>
              </a:r>
              <a:endParaRPr lang="en-US" altLang="zh-CN" sz="1176" dirty="0">
                <a:latin typeface="Segoe UI"/>
                <a:ea typeface="Segoe UI"/>
                <a:cs typeface="Segoe UI"/>
              </a:endParaRPr>
            </a:p>
            <a:p>
              <a:pPr marL="188742">
                <a:lnSpc>
                  <a:spcPts val="1270"/>
                </a:lnSpc>
              </a:pPr>
              <a:r>
                <a:rPr lang="en-US" altLang="zh-CN" sz="1176" dirty="0">
                  <a:latin typeface="Segoe UI"/>
                  <a:ea typeface="Segoe UI"/>
                  <a:cs typeface="Segoe UI"/>
                </a:rPr>
                <a:t>Hyper-V</a:t>
              </a:r>
              <a:r>
                <a:rPr lang="en-US" altLang="zh-CN" sz="1176" spc="-23" dirty="0">
                  <a:latin typeface="Segoe UI"/>
                  <a:ea typeface="Segoe UI"/>
                  <a:cs typeface="Segoe UI"/>
                </a:rPr>
                <a:t> </a:t>
              </a:r>
              <a:r>
                <a:rPr lang="en-US" altLang="zh-CN" sz="1176" spc="1" dirty="0">
                  <a:latin typeface="Segoe UI"/>
                  <a:ea typeface="Segoe UI"/>
                  <a:cs typeface="Segoe UI"/>
                </a:rPr>
                <a:t>virtual</a:t>
              </a:r>
              <a:endParaRPr lang="en-US" altLang="zh-CN" sz="1176" dirty="0">
                <a:latin typeface="Segoe UI"/>
                <a:ea typeface="Segoe UI"/>
                <a:cs typeface="Segoe UI"/>
              </a:endParaRPr>
            </a:p>
            <a:p>
              <a:pPr marL="188742">
                <a:lnSpc>
                  <a:spcPts val="1270"/>
                </a:lnSpc>
              </a:pPr>
              <a:r>
                <a:rPr lang="en-US" altLang="zh-CN" sz="1176" spc="-1" dirty="0">
                  <a:latin typeface="Segoe UI"/>
                  <a:ea typeface="Segoe UI"/>
                  <a:cs typeface="Segoe UI"/>
                </a:rPr>
                <a:t>machines,</a:t>
              </a:r>
              <a:r>
                <a:rPr lang="en-US" altLang="zh-CN" sz="1176" dirty="0">
                  <a:latin typeface="Segoe UI"/>
                  <a:ea typeface="Segoe UI"/>
                  <a:cs typeface="Segoe UI"/>
                </a:rPr>
                <a:t> </a:t>
              </a:r>
              <a:r>
                <a:rPr lang="en-US" altLang="zh-CN" sz="1176" spc="2" dirty="0">
                  <a:latin typeface="Segoe UI"/>
                  <a:ea typeface="Segoe UI"/>
                  <a:cs typeface="Segoe UI"/>
                </a:rPr>
                <a:t>and</a:t>
              </a:r>
              <a:endParaRPr lang="en-US" altLang="zh-CN" sz="1176" dirty="0">
                <a:latin typeface="Segoe UI"/>
                <a:ea typeface="Segoe UI"/>
                <a:cs typeface="Segoe UI"/>
              </a:endParaRPr>
            </a:p>
            <a:p>
              <a:pPr marL="188742">
                <a:lnSpc>
                  <a:spcPts val="1270"/>
                </a:lnSpc>
              </a:pPr>
              <a:r>
                <a:rPr lang="en-US" altLang="zh-CN" sz="1176" dirty="0">
                  <a:latin typeface="Segoe UI"/>
                  <a:ea typeface="Segoe UI"/>
                  <a:cs typeface="Segoe UI"/>
                </a:rPr>
                <a:t>VMware</a:t>
              </a:r>
              <a:r>
                <a:rPr lang="en-US" altLang="zh-CN" sz="1176" spc="-8" dirty="0">
                  <a:latin typeface="Segoe UI"/>
                  <a:ea typeface="Segoe UI"/>
                  <a:cs typeface="Segoe UI"/>
                </a:rPr>
                <a:t> </a:t>
              </a:r>
              <a:r>
                <a:rPr lang="en-US" altLang="zh-CN" sz="1176" spc="1" dirty="0">
                  <a:latin typeface="Segoe UI"/>
                  <a:ea typeface="Segoe UI"/>
                  <a:cs typeface="Segoe UI"/>
                </a:rPr>
                <a:t>virtual</a:t>
              </a:r>
              <a:endParaRPr lang="en-US" altLang="zh-CN" sz="1176" dirty="0">
                <a:latin typeface="Segoe UI"/>
                <a:ea typeface="Segoe UI"/>
                <a:cs typeface="Segoe UI"/>
              </a:endParaRPr>
            </a:p>
            <a:p>
              <a:pPr marL="188742">
                <a:lnSpc>
                  <a:spcPts val="1270"/>
                </a:lnSpc>
              </a:pPr>
              <a:r>
                <a:rPr lang="en-US" altLang="zh-CN" sz="1176" spc="-1" dirty="0">
                  <a:latin typeface="Segoe UI"/>
                  <a:ea typeface="Segoe UI"/>
                  <a:cs typeface="Segoe UI"/>
                </a:rPr>
                <a:t>machines.</a:t>
              </a:r>
              <a:endParaRPr lang="en-US" altLang="zh-CN" sz="1176" dirty="0">
                <a:latin typeface="Segoe UI"/>
                <a:ea typeface="Segoe UI"/>
                <a:cs typeface="Segoe UI"/>
              </a:endParaRPr>
            </a:p>
            <a:p>
              <a:pPr marL="188742">
                <a:lnSpc>
                  <a:spcPts val="1516"/>
                </a:lnSpc>
                <a:spcBef>
                  <a:spcPts val="342"/>
                </a:spcBef>
              </a:pPr>
              <a:r>
                <a:rPr lang="en-US" altLang="zh-CN" sz="1176" b="1" spc="-2" dirty="0">
                  <a:latin typeface="Segoe UI"/>
                  <a:ea typeface="Segoe UI"/>
                  <a:cs typeface="Segoe UI"/>
                </a:rPr>
                <a:t>Eliminate</a:t>
              </a:r>
              <a:r>
                <a:rPr lang="en-US" altLang="zh-CN" sz="1176" b="1" dirty="0">
                  <a:latin typeface="Segoe UI"/>
                  <a:ea typeface="Segoe UI"/>
                  <a:cs typeface="Segoe UI"/>
                </a:rPr>
                <a:t> the</a:t>
              </a:r>
              <a:r>
                <a:rPr lang="en-US" altLang="zh-CN" sz="1176" b="1" spc="-8" dirty="0">
                  <a:latin typeface="Segoe UI"/>
                  <a:ea typeface="Segoe UI"/>
                  <a:cs typeface="Segoe UI"/>
                </a:rPr>
                <a:t> </a:t>
              </a:r>
              <a:r>
                <a:rPr lang="en-US" altLang="zh-CN" sz="1176" b="1" spc="-2" dirty="0">
                  <a:latin typeface="Segoe UI"/>
                  <a:ea typeface="Segoe UI"/>
                  <a:cs typeface="Segoe UI"/>
                </a:rPr>
                <a:t>need</a:t>
              </a:r>
              <a:endParaRPr lang="en-US" altLang="zh-CN" sz="1176" dirty="0">
                <a:latin typeface="Segoe UI"/>
                <a:ea typeface="Segoe UI"/>
                <a:cs typeface="Segoe UI"/>
              </a:endParaRPr>
            </a:p>
            <a:p>
              <a:pPr marL="188742">
                <a:lnSpc>
                  <a:spcPts val="1271"/>
                </a:lnSpc>
              </a:pPr>
              <a:r>
                <a:rPr lang="en-US" altLang="zh-CN" sz="1176" b="1" dirty="0">
                  <a:latin typeface="Segoe UI"/>
                  <a:ea typeface="Segoe UI"/>
                  <a:cs typeface="Segoe UI"/>
                </a:rPr>
                <a:t>for secondary</a:t>
              </a:r>
              <a:endParaRPr lang="en-US" altLang="zh-CN" sz="1176" dirty="0">
                <a:latin typeface="Segoe UI"/>
                <a:ea typeface="Segoe UI"/>
                <a:cs typeface="Segoe UI"/>
              </a:endParaRPr>
            </a:p>
          </p:txBody>
        </p:sp>
      </p:grpSp>
      <p:pic>
        <p:nvPicPr>
          <p:cNvPr id="385" name="Image385"/>
          <p:cNvPicPr>
            <a:picLocks noChangeAspect="1"/>
          </p:cNvPicPr>
          <p:nvPr/>
        </p:nvPicPr>
        <p:blipFill>
          <a:blip r:embed="rId4"/>
          <a:stretch>
            <a:fillRect/>
          </a:stretch>
        </p:blipFill>
        <p:spPr>
          <a:xfrm>
            <a:off x="3482778" y="1310342"/>
            <a:ext cx="4031829" cy="5181600"/>
          </a:xfrm>
          <a:prstGeom prst="rect">
            <a:avLst/>
          </a:prstGeom>
          <a:noFill/>
        </p:spPr>
      </p:pic>
      <p:sp>
        <p:nvSpPr>
          <p:cNvPr id="386" name="Text Box386"/>
          <p:cNvSpPr txBox="1"/>
          <p:nvPr/>
        </p:nvSpPr>
        <p:spPr>
          <a:xfrm>
            <a:off x="451439" y="313118"/>
            <a:ext cx="6846651" cy="708335"/>
          </a:xfrm>
          <a:prstGeom prst="rect">
            <a:avLst/>
          </a:prstGeom>
        </p:spPr>
        <p:txBody>
          <a:bodyPr wrap="square" lIns="0" tIns="0" rIns="0" rtlCol="0">
            <a:spAutoFit/>
          </a:bodyPr>
          <a:lstStyle/>
          <a:p>
            <a:pPr>
              <a:lnSpc>
                <a:spcPts val="6065"/>
              </a:lnSpc>
            </a:pPr>
            <a:r>
              <a:rPr lang="en-US" altLang="zh-CN" sz="2600" spc="-102" dirty="0">
                <a:latin typeface="Segoe UI Light"/>
                <a:ea typeface="Segoe UI Light"/>
                <a:cs typeface="Segoe UI Light"/>
              </a:rPr>
              <a:t>Azure</a:t>
            </a:r>
            <a:r>
              <a:rPr lang="en-US" altLang="zh-CN" sz="2600" spc="-175" dirty="0">
                <a:latin typeface="Segoe UI Light"/>
                <a:ea typeface="Segoe UI Light"/>
                <a:cs typeface="Segoe UI Light"/>
              </a:rPr>
              <a:t> </a:t>
            </a:r>
            <a:r>
              <a:rPr lang="en-US" altLang="zh-CN" sz="2600" spc="-78" dirty="0">
                <a:latin typeface="Segoe UI Light"/>
                <a:ea typeface="Segoe UI Light"/>
                <a:cs typeface="Segoe UI Light"/>
              </a:rPr>
              <a:t>Site</a:t>
            </a:r>
            <a:r>
              <a:rPr lang="en-US" altLang="zh-CN" sz="2600" spc="-182" dirty="0">
                <a:latin typeface="Segoe UI Light"/>
                <a:ea typeface="Segoe UI Light"/>
                <a:cs typeface="Segoe UI Light"/>
              </a:rPr>
              <a:t> </a:t>
            </a:r>
            <a:r>
              <a:rPr lang="en-US" altLang="zh-CN" sz="2600" spc="-60" dirty="0">
                <a:latin typeface="Segoe UI Light"/>
                <a:ea typeface="Segoe UI Light"/>
                <a:cs typeface="Segoe UI Light"/>
              </a:rPr>
              <a:t>Recovery</a:t>
            </a:r>
            <a:r>
              <a:rPr lang="en-US" altLang="zh-CN" sz="2600" spc="-166" dirty="0">
                <a:latin typeface="Segoe UI Light"/>
                <a:ea typeface="Segoe UI Light"/>
                <a:cs typeface="Segoe UI Light"/>
              </a:rPr>
              <a:t> </a:t>
            </a:r>
            <a:r>
              <a:rPr lang="en-US" altLang="zh-CN" sz="2600" spc="-93" dirty="0">
                <a:latin typeface="Segoe UI Light"/>
                <a:ea typeface="Segoe UI Light"/>
                <a:cs typeface="Segoe UI Light"/>
              </a:rPr>
              <a:t>(Hybrid)</a:t>
            </a:r>
            <a:endParaRPr lang="en-US" altLang="zh-CN" sz="2600" dirty="0">
              <a:latin typeface="Segoe UI Light"/>
              <a:ea typeface="Segoe UI Light"/>
              <a:cs typeface="Segoe UI Light"/>
            </a:endParaRPr>
          </a:p>
        </p:txBody>
      </p:sp>
      <p:sp>
        <p:nvSpPr>
          <p:cNvPr id="387" name="Text Box387"/>
          <p:cNvSpPr txBox="1"/>
          <p:nvPr/>
        </p:nvSpPr>
        <p:spPr>
          <a:xfrm>
            <a:off x="8352083" y="1735085"/>
            <a:ext cx="3154357" cy="742511"/>
          </a:xfrm>
          <a:prstGeom prst="rect">
            <a:avLst/>
          </a:prstGeom>
        </p:spPr>
        <p:txBody>
          <a:bodyPr wrap="square" lIns="0" tIns="0" rIns="0" rtlCol="0">
            <a:spAutoFit/>
          </a:bodyPr>
          <a:lstStyle/>
          <a:p>
            <a:pPr>
              <a:lnSpc>
                <a:spcPts val="2893"/>
              </a:lnSpc>
            </a:pPr>
            <a:r>
              <a:rPr lang="en-US" altLang="zh-CN" sz="1568" b="1" dirty="0">
                <a:latin typeface="Segoe UI"/>
                <a:ea typeface="Segoe UI"/>
                <a:cs typeface="Segoe UI"/>
              </a:rPr>
              <a:t>SQL</a:t>
            </a:r>
            <a:r>
              <a:rPr lang="en-US" altLang="zh-CN" sz="1568" b="1" spc="-10" dirty="0">
                <a:latin typeface="Segoe UI"/>
                <a:ea typeface="Segoe UI"/>
                <a:cs typeface="Segoe UI"/>
              </a:rPr>
              <a:t> </a:t>
            </a:r>
            <a:r>
              <a:rPr lang="en-US" altLang="zh-CN" sz="1568" b="1" spc="7" dirty="0">
                <a:latin typeface="Segoe UI"/>
                <a:ea typeface="Segoe UI"/>
                <a:cs typeface="Segoe UI"/>
              </a:rPr>
              <a:t>Server</a:t>
            </a:r>
            <a:r>
              <a:rPr lang="en-US" altLang="zh-CN" sz="1568" b="1" spc="-9" dirty="0">
                <a:latin typeface="Segoe UI"/>
                <a:ea typeface="Segoe UI"/>
                <a:cs typeface="Segoe UI"/>
              </a:rPr>
              <a:t> </a:t>
            </a:r>
            <a:r>
              <a:rPr lang="en-US" altLang="zh-CN" sz="1568" b="1" spc="-4" dirty="0">
                <a:latin typeface="Segoe UI"/>
                <a:ea typeface="Segoe UI"/>
                <a:cs typeface="Segoe UI"/>
              </a:rPr>
              <a:t>on-prem</a:t>
            </a:r>
            <a:r>
              <a:rPr lang="en-US" altLang="zh-CN" sz="1568" b="1" dirty="0">
                <a:latin typeface="Segoe UI"/>
                <a:ea typeface="Segoe UI"/>
                <a:cs typeface="Segoe UI"/>
              </a:rPr>
              <a:t> DR </a:t>
            </a:r>
            <a:r>
              <a:rPr lang="en-US" altLang="zh-CN" sz="1568" b="1" spc="-2" dirty="0">
                <a:latin typeface="Segoe UI"/>
                <a:ea typeface="Segoe UI"/>
                <a:cs typeface="Segoe UI"/>
              </a:rPr>
              <a:t>example:</a:t>
            </a:r>
            <a:r>
              <a:rPr lang="en-US" altLang="zh-CN" sz="1568" b="1" dirty="0">
                <a:latin typeface="Segoe UI"/>
                <a:ea typeface="Segoe UI"/>
                <a:cs typeface="Segoe UI"/>
              </a:rPr>
              <a:t> </a:t>
            </a:r>
            <a:r>
              <a:rPr lang="en-US" altLang="zh-CN" sz="1568" spc="-7" dirty="0">
                <a:latin typeface="Segoe UI"/>
                <a:ea typeface="Segoe UI"/>
                <a:cs typeface="Segoe UI"/>
              </a:rPr>
              <a:t>Standalone</a:t>
            </a:r>
            <a:r>
              <a:rPr lang="en-US" altLang="zh-CN" sz="1568" dirty="0">
                <a:latin typeface="Segoe UI"/>
                <a:ea typeface="Segoe UI"/>
                <a:cs typeface="Segoe UI"/>
              </a:rPr>
              <a:t> </a:t>
            </a:r>
            <a:r>
              <a:rPr lang="en-US" altLang="zh-CN" sz="1568" spc="-3" dirty="0">
                <a:latin typeface="Segoe UI"/>
                <a:ea typeface="Segoe UI"/>
                <a:cs typeface="Segoe UI"/>
              </a:rPr>
              <a:t>SQL</a:t>
            </a:r>
            <a:r>
              <a:rPr lang="en-US" altLang="zh-CN" sz="1568" dirty="0">
                <a:latin typeface="Segoe UI"/>
                <a:ea typeface="Segoe UI"/>
                <a:cs typeface="Segoe UI"/>
              </a:rPr>
              <a:t> </a:t>
            </a:r>
            <a:r>
              <a:rPr lang="en-US" altLang="zh-CN" sz="1568" spc="7" dirty="0">
                <a:latin typeface="Segoe UI"/>
                <a:ea typeface="Segoe UI"/>
                <a:cs typeface="Segoe UI"/>
              </a:rPr>
              <a:t>Server</a:t>
            </a:r>
            <a:r>
              <a:rPr lang="en-US" altLang="zh-CN" sz="1568" spc="8" dirty="0">
                <a:latin typeface="Segoe UI"/>
                <a:ea typeface="Segoe UI"/>
                <a:cs typeface="Segoe UI"/>
              </a:rPr>
              <a:t> </a:t>
            </a:r>
            <a:r>
              <a:rPr lang="en-US" altLang="zh-CN" sz="1568" spc="-4" dirty="0">
                <a:latin typeface="Segoe UI"/>
                <a:ea typeface="Segoe UI"/>
                <a:cs typeface="Segoe UI"/>
              </a:rPr>
              <a:t>instance</a:t>
            </a:r>
            <a:endParaRPr lang="en-US" altLang="zh-CN" sz="1568" dirty="0">
              <a:latin typeface="Segoe UI"/>
              <a:ea typeface="Segoe UI"/>
              <a:cs typeface="Segoe UI"/>
            </a:endParaRPr>
          </a:p>
        </p:txBody>
      </p:sp>
      <p:sp>
        <p:nvSpPr>
          <p:cNvPr id="388" name="Text Box388"/>
          <p:cNvSpPr txBox="1"/>
          <p:nvPr/>
        </p:nvSpPr>
        <p:spPr>
          <a:xfrm>
            <a:off x="8352083" y="2452833"/>
            <a:ext cx="3378271" cy="1980029"/>
          </a:xfrm>
          <a:prstGeom prst="rect">
            <a:avLst/>
          </a:prstGeom>
        </p:spPr>
        <p:txBody>
          <a:bodyPr wrap="square" lIns="0" tIns="0" rIns="0" rtlCol="0">
            <a:spAutoFit/>
          </a:bodyPr>
          <a:lstStyle/>
          <a:p>
            <a:pPr>
              <a:lnSpc>
                <a:spcPts val="1897"/>
              </a:lnSpc>
            </a:pPr>
            <a:r>
              <a:rPr lang="en-US" altLang="zh-CN" sz="1568" spc="-6" dirty="0">
                <a:latin typeface="Segoe UI"/>
                <a:ea typeface="Segoe UI"/>
                <a:cs typeface="Segoe UI"/>
              </a:rPr>
              <a:t>residing</a:t>
            </a:r>
            <a:r>
              <a:rPr lang="en-US" altLang="zh-CN" sz="1568" dirty="0">
                <a:latin typeface="Segoe UI"/>
                <a:ea typeface="Segoe UI"/>
                <a:cs typeface="Segoe UI"/>
              </a:rPr>
              <a:t> </a:t>
            </a:r>
            <a:r>
              <a:rPr lang="en-US" altLang="zh-CN" sz="1568" spc="-4" dirty="0">
                <a:latin typeface="Segoe UI"/>
                <a:ea typeface="Segoe UI"/>
                <a:cs typeface="Segoe UI"/>
              </a:rPr>
              <a:t>on-premises</a:t>
            </a:r>
            <a:r>
              <a:rPr lang="en-US" altLang="zh-CN" sz="1568" spc="11" dirty="0">
                <a:latin typeface="Segoe UI"/>
                <a:ea typeface="Segoe UI"/>
                <a:cs typeface="Segoe UI"/>
              </a:rPr>
              <a:t> </a:t>
            </a:r>
            <a:r>
              <a:rPr lang="en-US" altLang="zh-CN" sz="1568" spc="-2" dirty="0">
                <a:latin typeface="Segoe UI"/>
                <a:ea typeface="Segoe UI"/>
                <a:cs typeface="Segoe UI"/>
              </a:rPr>
              <a:t>and</a:t>
            </a:r>
            <a:r>
              <a:rPr lang="en-US" altLang="zh-CN" sz="1568" dirty="0">
                <a:latin typeface="Segoe UI"/>
                <a:ea typeface="Segoe UI"/>
                <a:cs typeface="Segoe UI"/>
              </a:rPr>
              <a:t> </a:t>
            </a:r>
            <a:r>
              <a:rPr lang="en-US" altLang="zh-CN" sz="1568" spc="-5" dirty="0">
                <a:latin typeface="Segoe UI"/>
                <a:ea typeface="Segoe UI"/>
                <a:cs typeface="Segoe UI"/>
              </a:rPr>
              <a:t>replicating</a:t>
            </a:r>
            <a:r>
              <a:rPr lang="en-US" altLang="zh-CN" sz="1568" dirty="0">
                <a:latin typeface="Segoe UI"/>
                <a:ea typeface="Segoe UI"/>
                <a:cs typeface="Segoe UI"/>
              </a:rPr>
              <a:t> </a:t>
            </a:r>
            <a:r>
              <a:rPr lang="en-US" altLang="zh-CN" sz="1568" spc="-8" dirty="0">
                <a:latin typeface="Segoe UI"/>
                <a:ea typeface="Segoe UI"/>
                <a:cs typeface="Segoe UI"/>
              </a:rPr>
              <a:t>to</a:t>
            </a:r>
            <a:r>
              <a:rPr lang="en-US" altLang="zh-CN" sz="1568" dirty="0">
                <a:latin typeface="Segoe UI"/>
                <a:ea typeface="Segoe UI"/>
                <a:cs typeface="Segoe UI"/>
              </a:rPr>
              <a:t> </a:t>
            </a:r>
            <a:r>
              <a:rPr lang="en-US" altLang="zh-CN" sz="1568" spc="-3" dirty="0">
                <a:latin typeface="Segoe UI"/>
                <a:ea typeface="Segoe UI"/>
                <a:cs typeface="Segoe UI"/>
              </a:rPr>
              <a:t>an</a:t>
            </a:r>
            <a:r>
              <a:rPr lang="en-US" altLang="zh-CN" sz="1568" spc="-11" dirty="0">
                <a:latin typeface="Segoe UI"/>
                <a:ea typeface="Segoe UI"/>
                <a:cs typeface="Segoe UI"/>
              </a:rPr>
              <a:t> </a:t>
            </a:r>
            <a:r>
              <a:rPr lang="en-US" altLang="zh-CN" sz="1568" spc="-8" dirty="0">
                <a:latin typeface="Segoe UI"/>
                <a:ea typeface="Segoe UI"/>
                <a:cs typeface="Segoe UI"/>
              </a:rPr>
              <a:t>Azure</a:t>
            </a:r>
            <a:r>
              <a:rPr lang="en-US" altLang="zh-CN" sz="1568" spc="28" dirty="0">
                <a:latin typeface="Segoe UI"/>
                <a:ea typeface="Segoe UI"/>
                <a:cs typeface="Segoe UI"/>
              </a:rPr>
              <a:t> </a:t>
            </a:r>
            <a:r>
              <a:rPr lang="en-US" altLang="zh-CN" sz="1568" spc="-10" dirty="0">
                <a:latin typeface="Segoe UI"/>
                <a:ea typeface="Segoe UI"/>
                <a:cs typeface="Segoe UI"/>
              </a:rPr>
              <a:t>Storage</a:t>
            </a:r>
            <a:r>
              <a:rPr lang="en-US" altLang="zh-CN" sz="1568" dirty="0">
                <a:latin typeface="Segoe UI"/>
                <a:ea typeface="Segoe UI"/>
                <a:cs typeface="Segoe UI"/>
              </a:rPr>
              <a:t> </a:t>
            </a:r>
            <a:r>
              <a:rPr lang="en-US" altLang="zh-CN" sz="1568" spc="-5" dirty="0">
                <a:latin typeface="Segoe UI"/>
                <a:ea typeface="Segoe UI"/>
                <a:cs typeface="Segoe UI"/>
              </a:rPr>
              <a:t>account</a:t>
            </a:r>
            <a:r>
              <a:rPr lang="en-US" altLang="zh-CN" sz="1568" spc="6" dirty="0">
                <a:latin typeface="Segoe UI"/>
                <a:ea typeface="Segoe UI"/>
                <a:cs typeface="Segoe UI"/>
              </a:rPr>
              <a:t> </a:t>
            </a:r>
            <a:r>
              <a:rPr lang="en-US" altLang="zh-CN" sz="1568" dirty="0">
                <a:latin typeface="Segoe UI"/>
                <a:ea typeface="Segoe UI"/>
                <a:cs typeface="Segoe UI"/>
              </a:rPr>
              <a:t>by</a:t>
            </a:r>
            <a:r>
              <a:rPr lang="en-US" altLang="zh-CN" sz="1568" spc="-7" dirty="0">
                <a:latin typeface="Segoe UI"/>
                <a:ea typeface="Segoe UI"/>
                <a:cs typeface="Segoe UI"/>
              </a:rPr>
              <a:t> </a:t>
            </a:r>
            <a:r>
              <a:rPr lang="en-US" altLang="zh-CN" sz="1568" spc="-5" dirty="0">
                <a:latin typeface="Segoe UI"/>
                <a:ea typeface="Segoe UI"/>
                <a:cs typeface="Segoe UI"/>
              </a:rPr>
              <a:t>using</a:t>
            </a:r>
            <a:r>
              <a:rPr lang="en-US" altLang="zh-CN" sz="1568" dirty="0">
                <a:latin typeface="Segoe UI"/>
                <a:ea typeface="Segoe UI"/>
                <a:cs typeface="Segoe UI"/>
              </a:rPr>
              <a:t> </a:t>
            </a:r>
            <a:r>
              <a:rPr lang="en-US" altLang="zh-CN" sz="1568" spc="-8" dirty="0">
                <a:latin typeface="Segoe UI"/>
                <a:ea typeface="Segoe UI"/>
                <a:cs typeface="Segoe UI"/>
              </a:rPr>
              <a:t>Azure</a:t>
            </a:r>
            <a:r>
              <a:rPr lang="en-US" altLang="zh-CN" sz="1568" spc="18" dirty="0">
                <a:latin typeface="Segoe UI"/>
                <a:ea typeface="Segoe UI"/>
                <a:cs typeface="Segoe UI"/>
              </a:rPr>
              <a:t> </a:t>
            </a:r>
            <a:r>
              <a:rPr lang="en-US" altLang="zh-CN" sz="1568" spc="-5" dirty="0">
                <a:latin typeface="Segoe UI"/>
                <a:ea typeface="Segoe UI"/>
                <a:cs typeface="Segoe UI"/>
              </a:rPr>
              <a:t>Site</a:t>
            </a:r>
            <a:r>
              <a:rPr lang="en-US" altLang="zh-CN" sz="1568" dirty="0">
                <a:latin typeface="Segoe UI"/>
                <a:ea typeface="Segoe UI"/>
                <a:cs typeface="Segoe UI"/>
              </a:rPr>
              <a:t> </a:t>
            </a:r>
            <a:r>
              <a:rPr lang="en-US" altLang="zh-CN" sz="1568" spc="-13" dirty="0">
                <a:latin typeface="Segoe UI"/>
                <a:ea typeface="Segoe UI"/>
                <a:cs typeface="Segoe UI"/>
              </a:rPr>
              <a:t>Recovery.</a:t>
            </a:r>
            <a:r>
              <a:rPr lang="en-US" altLang="zh-CN" sz="1568" spc="455" dirty="0">
                <a:latin typeface="Segoe UI"/>
                <a:ea typeface="Segoe UI"/>
                <a:cs typeface="Segoe UI"/>
              </a:rPr>
              <a:t> </a:t>
            </a:r>
            <a:r>
              <a:rPr lang="en-US" altLang="zh-CN" sz="1568" spc="-2" dirty="0">
                <a:latin typeface="Segoe UI"/>
                <a:ea typeface="Segoe UI"/>
                <a:cs typeface="Segoe UI"/>
              </a:rPr>
              <a:t>The</a:t>
            </a:r>
            <a:r>
              <a:rPr lang="en-US" altLang="zh-CN" sz="1568" dirty="0">
                <a:latin typeface="Segoe UI"/>
                <a:ea typeface="Segoe UI"/>
                <a:cs typeface="Segoe UI"/>
              </a:rPr>
              <a:t> </a:t>
            </a:r>
            <a:r>
              <a:rPr lang="en-US" altLang="zh-CN" sz="1568" spc="-5" dirty="0">
                <a:latin typeface="Segoe UI"/>
                <a:ea typeface="Segoe UI"/>
                <a:cs typeface="Segoe UI"/>
              </a:rPr>
              <a:t>replication</a:t>
            </a:r>
            <a:r>
              <a:rPr lang="en-US" altLang="zh-CN" sz="1568" dirty="0">
                <a:latin typeface="Segoe UI"/>
                <a:ea typeface="Segoe UI"/>
                <a:cs typeface="Segoe UI"/>
              </a:rPr>
              <a:t> </a:t>
            </a:r>
            <a:r>
              <a:rPr lang="en-US" altLang="zh-CN" sz="1568" spc="-5" dirty="0">
                <a:latin typeface="Segoe UI"/>
                <a:ea typeface="Segoe UI"/>
                <a:cs typeface="Segoe UI"/>
              </a:rPr>
              <a:t>targets</a:t>
            </a:r>
            <a:r>
              <a:rPr lang="en-US" altLang="zh-CN" sz="1568" dirty="0">
                <a:latin typeface="Segoe UI"/>
                <a:ea typeface="Segoe UI"/>
                <a:cs typeface="Segoe UI"/>
              </a:rPr>
              <a:t> </a:t>
            </a:r>
            <a:r>
              <a:rPr lang="en-US" altLang="zh-CN" sz="1568" spc="-11" dirty="0">
                <a:latin typeface="Segoe UI"/>
                <a:ea typeface="Segoe UI"/>
                <a:cs typeface="Segoe UI"/>
              </a:rPr>
              <a:t>are</a:t>
            </a:r>
            <a:r>
              <a:rPr lang="en-US" altLang="zh-CN" sz="1568" spc="9" dirty="0">
                <a:latin typeface="Segoe UI"/>
                <a:ea typeface="Segoe UI"/>
                <a:cs typeface="Segoe UI"/>
              </a:rPr>
              <a:t> </a:t>
            </a:r>
            <a:r>
              <a:rPr lang="en-US" altLang="zh-CN" sz="1568" spc="-8" dirty="0">
                <a:latin typeface="Segoe UI"/>
                <a:ea typeface="Segoe UI"/>
                <a:cs typeface="Segoe UI"/>
              </a:rPr>
              <a:t>page</a:t>
            </a:r>
            <a:r>
              <a:rPr lang="en-US" altLang="zh-CN" sz="1568" dirty="0">
                <a:latin typeface="Segoe UI"/>
                <a:ea typeface="Segoe UI"/>
                <a:cs typeface="Segoe UI"/>
              </a:rPr>
              <a:t> </a:t>
            </a:r>
            <a:r>
              <a:rPr lang="en-US" altLang="zh-CN" sz="1568" spc="-1" dirty="0">
                <a:latin typeface="Segoe UI"/>
                <a:ea typeface="Segoe UI"/>
                <a:cs typeface="Segoe UI"/>
              </a:rPr>
              <a:t>blobs</a:t>
            </a:r>
            <a:r>
              <a:rPr lang="en-US" altLang="zh-CN" sz="1568" spc="-7" dirty="0">
                <a:latin typeface="Segoe UI"/>
                <a:ea typeface="Segoe UI"/>
                <a:cs typeface="Segoe UI"/>
              </a:rPr>
              <a:t> </a:t>
            </a:r>
            <a:r>
              <a:rPr lang="en-US" altLang="zh-CN" sz="1568" spc="-3" dirty="0">
                <a:latin typeface="Segoe UI"/>
                <a:ea typeface="Segoe UI"/>
                <a:cs typeface="Segoe UI"/>
              </a:rPr>
              <a:t>containing</a:t>
            </a:r>
            <a:r>
              <a:rPr lang="en-US" altLang="zh-CN" sz="1568" spc="-5" dirty="0">
                <a:latin typeface="Segoe UI"/>
                <a:ea typeface="Segoe UI"/>
                <a:cs typeface="Segoe UI"/>
              </a:rPr>
              <a:t> </a:t>
            </a:r>
            <a:r>
              <a:rPr lang="en-US" altLang="zh-CN" sz="1568" spc="-3" dirty="0">
                <a:latin typeface="Segoe UI"/>
                <a:ea typeface="Segoe UI"/>
                <a:cs typeface="Segoe UI"/>
              </a:rPr>
              <a:t>the</a:t>
            </a:r>
            <a:r>
              <a:rPr lang="en-US" altLang="zh-CN" sz="1568" dirty="0">
                <a:latin typeface="Segoe UI"/>
                <a:ea typeface="Segoe UI"/>
                <a:cs typeface="Segoe UI"/>
              </a:rPr>
              <a:t> </a:t>
            </a:r>
            <a:r>
              <a:rPr lang="en-US" altLang="zh-CN" sz="1568" spc="-2" dirty="0">
                <a:latin typeface="Segoe UI"/>
                <a:ea typeface="Segoe UI"/>
                <a:cs typeface="Segoe UI"/>
              </a:rPr>
              <a:t>vhd</a:t>
            </a:r>
            <a:r>
              <a:rPr lang="en-US" altLang="zh-CN" sz="1568" spc="-11" dirty="0">
                <a:latin typeface="Segoe UI"/>
                <a:ea typeface="Segoe UI"/>
                <a:cs typeface="Segoe UI"/>
              </a:rPr>
              <a:t> </a:t>
            </a:r>
            <a:r>
              <a:rPr lang="en-US" altLang="zh-CN" sz="1568" dirty="0">
                <a:latin typeface="Segoe UI"/>
                <a:ea typeface="Segoe UI"/>
                <a:cs typeface="Segoe UI"/>
              </a:rPr>
              <a:t>files</a:t>
            </a:r>
            <a:r>
              <a:rPr lang="en-US" altLang="zh-CN" sz="1568" spc="-6" dirty="0">
                <a:latin typeface="Segoe UI"/>
                <a:ea typeface="Segoe UI"/>
                <a:cs typeface="Segoe UI"/>
              </a:rPr>
              <a:t> </a:t>
            </a:r>
            <a:r>
              <a:rPr lang="en-US" altLang="zh-CN" sz="1568" dirty="0">
                <a:latin typeface="Segoe UI"/>
                <a:ea typeface="Segoe UI"/>
                <a:cs typeface="Segoe UI"/>
              </a:rPr>
              <a:t>(C</a:t>
            </a:r>
            <a:r>
              <a:rPr lang="en-US" altLang="zh-CN" sz="1568" spc="-5" dirty="0">
                <a:latin typeface="Segoe UI"/>
                <a:ea typeface="Segoe UI"/>
                <a:cs typeface="Segoe UI"/>
              </a:rPr>
              <a:t> </a:t>
            </a:r>
            <a:r>
              <a:rPr lang="en-US" altLang="zh-CN" sz="1568" spc="-4" dirty="0">
                <a:latin typeface="Segoe UI"/>
                <a:ea typeface="Segoe UI"/>
                <a:cs typeface="Segoe UI"/>
              </a:rPr>
              <a:t>drive)</a:t>
            </a:r>
            <a:r>
              <a:rPr lang="en-US" altLang="zh-CN" sz="1568" spc="15" dirty="0">
                <a:latin typeface="Segoe UI"/>
                <a:ea typeface="Segoe UI"/>
                <a:cs typeface="Segoe UI"/>
              </a:rPr>
              <a:t> </a:t>
            </a:r>
            <a:r>
              <a:rPr lang="en-US" altLang="zh-CN" sz="1568" spc="-14" dirty="0">
                <a:latin typeface="Segoe UI"/>
                <a:ea typeface="Segoe UI"/>
                <a:cs typeface="Segoe UI"/>
              </a:rPr>
              <a:t>of</a:t>
            </a:r>
            <a:r>
              <a:rPr lang="en-US" altLang="zh-CN" sz="1568" dirty="0">
                <a:latin typeface="Segoe UI"/>
                <a:ea typeface="Segoe UI"/>
                <a:cs typeface="Segoe UI"/>
              </a:rPr>
              <a:t> </a:t>
            </a:r>
            <a:r>
              <a:rPr lang="en-US" altLang="zh-CN" sz="1568" spc="-8" dirty="0">
                <a:latin typeface="Segoe UI"/>
                <a:ea typeface="Segoe UI"/>
                <a:cs typeface="Segoe UI"/>
              </a:rPr>
              <a:t>Azure</a:t>
            </a:r>
            <a:r>
              <a:rPr lang="en-US" altLang="zh-CN" sz="1568" spc="17" dirty="0">
                <a:latin typeface="Segoe UI"/>
                <a:ea typeface="Segoe UI"/>
                <a:cs typeface="Segoe UI"/>
              </a:rPr>
              <a:t> </a:t>
            </a:r>
            <a:r>
              <a:rPr lang="en-US" altLang="zh-CN" sz="1568" spc="-2" dirty="0">
                <a:latin typeface="Segoe UI"/>
                <a:ea typeface="Segoe UI"/>
                <a:cs typeface="Segoe UI"/>
              </a:rPr>
              <a:t>IaaS</a:t>
            </a:r>
            <a:r>
              <a:rPr lang="en-US" altLang="zh-CN" sz="1568" dirty="0">
                <a:latin typeface="Segoe UI"/>
                <a:ea typeface="Segoe UI"/>
                <a:cs typeface="Segoe UI"/>
              </a:rPr>
              <a:t> </a:t>
            </a:r>
            <a:r>
              <a:rPr lang="en-US" altLang="zh-CN" sz="1568" spc="5" dirty="0">
                <a:latin typeface="Segoe UI"/>
                <a:ea typeface="Segoe UI"/>
                <a:cs typeface="Segoe UI"/>
              </a:rPr>
              <a:t>virtual</a:t>
            </a:r>
            <a:r>
              <a:rPr lang="en-US" altLang="zh-CN" sz="1568" spc="-7" dirty="0">
                <a:latin typeface="Segoe UI"/>
                <a:ea typeface="Segoe UI"/>
                <a:cs typeface="Segoe UI"/>
              </a:rPr>
              <a:t> </a:t>
            </a:r>
            <a:r>
              <a:rPr lang="en-US" altLang="zh-CN" sz="1568" spc="-2" dirty="0">
                <a:latin typeface="Segoe UI"/>
                <a:ea typeface="Segoe UI"/>
                <a:cs typeface="Segoe UI"/>
              </a:rPr>
              <a:t>machines</a:t>
            </a:r>
            <a:r>
              <a:rPr lang="en-US" altLang="zh-CN" sz="1568" dirty="0">
                <a:latin typeface="Segoe UI"/>
                <a:ea typeface="Segoe UI"/>
                <a:cs typeface="Segoe UI"/>
              </a:rPr>
              <a:t> </a:t>
            </a:r>
            <a:r>
              <a:rPr lang="en-US" altLang="zh-CN" sz="1568" spc="-4" dirty="0">
                <a:latin typeface="Segoe UI"/>
                <a:ea typeface="Segoe UI"/>
                <a:cs typeface="Segoe UI"/>
              </a:rPr>
              <a:t>hosting</a:t>
            </a:r>
            <a:r>
              <a:rPr lang="en-US" altLang="zh-CN" sz="1568" dirty="0">
                <a:latin typeface="Segoe UI"/>
                <a:ea typeface="Segoe UI"/>
                <a:cs typeface="Segoe UI"/>
              </a:rPr>
              <a:t> </a:t>
            </a:r>
            <a:r>
              <a:rPr lang="en-US" altLang="zh-CN" sz="1568" spc="-2" dirty="0">
                <a:latin typeface="Segoe UI"/>
                <a:ea typeface="Segoe UI"/>
                <a:cs typeface="Segoe UI"/>
              </a:rPr>
              <a:t>SQL</a:t>
            </a:r>
            <a:r>
              <a:rPr lang="en-US" altLang="zh-CN" sz="1568" dirty="0">
                <a:latin typeface="Segoe UI"/>
                <a:ea typeface="Segoe UI"/>
                <a:cs typeface="Segoe UI"/>
              </a:rPr>
              <a:t> </a:t>
            </a:r>
            <a:r>
              <a:rPr lang="en-US" altLang="zh-CN" sz="1568" spc="7" dirty="0">
                <a:latin typeface="Segoe UI"/>
                <a:ea typeface="Segoe UI"/>
                <a:cs typeface="Segoe UI"/>
              </a:rPr>
              <a:t>Server</a:t>
            </a:r>
            <a:r>
              <a:rPr lang="en-US" altLang="zh-CN" sz="1568" spc="429" dirty="0">
                <a:latin typeface="Segoe UI"/>
                <a:ea typeface="Segoe UI"/>
                <a:cs typeface="Segoe UI"/>
              </a:rPr>
              <a:t> </a:t>
            </a:r>
            <a:r>
              <a:rPr lang="en-US" altLang="zh-CN" sz="1568" spc="-3" dirty="0">
                <a:latin typeface="Segoe UI"/>
                <a:ea typeface="Segoe UI"/>
                <a:cs typeface="Segoe UI"/>
              </a:rPr>
              <a:t>instances</a:t>
            </a:r>
            <a:r>
              <a:rPr lang="en-US" altLang="zh-CN" sz="1568" dirty="0">
                <a:latin typeface="Segoe UI"/>
                <a:ea typeface="Segoe UI"/>
                <a:cs typeface="Segoe UI"/>
              </a:rPr>
              <a:t> </a:t>
            </a:r>
            <a:r>
              <a:rPr lang="en-US" altLang="zh-CN" sz="1568" spc="-3" dirty="0">
                <a:latin typeface="Segoe UI"/>
                <a:ea typeface="Segoe UI"/>
                <a:cs typeface="Segoe UI"/>
              </a:rPr>
              <a:t>that</a:t>
            </a:r>
            <a:r>
              <a:rPr lang="en-US" altLang="zh-CN" sz="1568" spc="-6" dirty="0">
                <a:latin typeface="Segoe UI"/>
                <a:ea typeface="Segoe UI"/>
                <a:cs typeface="Segoe UI"/>
              </a:rPr>
              <a:t> </a:t>
            </a:r>
            <a:r>
              <a:rPr lang="en-US" altLang="zh-CN" sz="1568" spc="-10" dirty="0">
                <a:latin typeface="Segoe UI"/>
                <a:ea typeface="Segoe UI"/>
                <a:cs typeface="Segoe UI"/>
              </a:rPr>
              <a:t>are</a:t>
            </a:r>
            <a:r>
              <a:rPr lang="en-US" altLang="zh-CN" sz="1568" spc="7" dirty="0">
                <a:latin typeface="Segoe UI"/>
                <a:ea typeface="Segoe UI"/>
                <a:cs typeface="Segoe UI"/>
              </a:rPr>
              <a:t> </a:t>
            </a:r>
            <a:r>
              <a:rPr lang="en-US" altLang="zh-CN" sz="1568" spc="-7" dirty="0">
                <a:latin typeface="Segoe UI"/>
                <a:ea typeface="Segoe UI"/>
                <a:cs typeface="Segoe UI"/>
              </a:rPr>
              <a:t>brought</a:t>
            </a:r>
            <a:r>
              <a:rPr lang="en-US" altLang="zh-CN" sz="1568" spc="8" dirty="0">
                <a:latin typeface="Segoe UI"/>
                <a:ea typeface="Segoe UI"/>
                <a:cs typeface="Segoe UI"/>
              </a:rPr>
              <a:t> </a:t>
            </a:r>
            <a:r>
              <a:rPr lang="en-US" altLang="zh-CN" sz="1568" spc="-4" dirty="0">
                <a:latin typeface="Segoe UI"/>
                <a:ea typeface="Segoe UI"/>
                <a:cs typeface="Segoe UI"/>
              </a:rPr>
              <a:t>online</a:t>
            </a:r>
            <a:r>
              <a:rPr lang="en-US" altLang="zh-CN" sz="1568" spc="429" dirty="0">
                <a:latin typeface="Segoe UI"/>
                <a:ea typeface="Segoe UI"/>
                <a:cs typeface="Segoe UI"/>
              </a:rPr>
              <a:t> </a:t>
            </a:r>
            <a:r>
              <a:rPr lang="en-US" altLang="zh-CN" sz="1568" spc="-4" dirty="0">
                <a:latin typeface="Segoe UI"/>
                <a:ea typeface="Segoe UI"/>
                <a:cs typeface="Segoe UI"/>
              </a:rPr>
              <a:t>during</a:t>
            </a:r>
            <a:r>
              <a:rPr lang="en-US" altLang="zh-CN" sz="1568" spc="5" dirty="0">
                <a:latin typeface="Segoe UI"/>
                <a:ea typeface="Segoe UI"/>
                <a:cs typeface="Segoe UI"/>
              </a:rPr>
              <a:t> </a:t>
            </a:r>
            <a:r>
              <a:rPr lang="en-US" altLang="zh-CN" sz="1568" spc="-17" dirty="0">
                <a:latin typeface="Segoe UI"/>
                <a:ea typeface="Segoe UI"/>
                <a:cs typeface="Segoe UI"/>
              </a:rPr>
              <a:t>failover.</a:t>
            </a:r>
            <a:endParaRPr lang="en-US" altLang="zh-CN" sz="1568" dirty="0">
              <a:latin typeface="Segoe UI"/>
              <a:ea typeface="Segoe UI"/>
              <a:cs typeface="Segoe U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ath378"/>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2" name="TextBox 1">
            <a:extLst>
              <a:ext uri="{FF2B5EF4-FFF2-40B4-BE49-F238E27FC236}">
                <a16:creationId xmlns:a16="http://schemas.microsoft.com/office/drawing/2014/main" id="{A636F66D-7C41-4F48-A4BE-93F304BFCB14}"/>
              </a:ext>
            </a:extLst>
          </p:cNvPr>
          <p:cNvSpPr txBox="1"/>
          <p:nvPr/>
        </p:nvSpPr>
        <p:spPr>
          <a:xfrm>
            <a:off x="1665961" y="2730674"/>
            <a:ext cx="7886646" cy="369332"/>
          </a:xfrm>
          <a:prstGeom prst="rect">
            <a:avLst/>
          </a:prstGeom>
          <a:noFill/>
        </p:spPr>
        <p:txBody>
          <a:bodyPr wrap="none" rtlCol="0">
            <a:spAutoFit/>
          </a:bodyPr>
          <a:lstStyle/>
          <a:p>
            <a:r>
              <a:rPr lang="es-AR" dirty="0"/>
              <a:t>Demo </a:t>
            </a:r>
            <a:r>
              <a:rPr lang="es-AR" dirty="0" err="1"/>
              <a:t>Availability</a:t>
            </a:r>
            <a:r>
              <a:rPr lang="es-AR" dirty="0"/>
              <a:t> </a:t>
            </a:r>
            <a:r>
              <a:rPr lang="es-AR" dirty="0" err="1"/>
              <a:t>group</a:t>
            </a:r>
            <a:r>
              <a:rPr lang="es-AR" dirty="0"/>
              <a:t>, load </a:t>
            </a:r>
            <a:r>
              <a:rPr lang="es-AR" dirty="0" err="1"/>
              <a:t>balancer</a:t>
            </a:r>
            <a:r>
              <a:rPr lang="es-AR" dirty="0"/>
              <a:t> and use </a:t>
            </a:r>
            <a:r>
              <a:rPr lang="es-AR" dirty="0" err="1"/>
              <a:t>databases</a:t>
            </a:r>
            <a:r>
              <a:rPr lang="es-AR" dirty="0"/>
              <a:t> </a:t>
            </a:r>
            <a:r>
              <a:rPr lang="es-AR" dirty="0" err="1"/>
              <a:t>with</a:t>
            </a:r>
            <a:r>
              <a:rPr lang="es-AR" dirty="0"/>
              <a:t> blob </a:t>
            </a:r>
            <a:r>
              <a:rPr lang="es-AR" dirty="0" err="1"/>
              <a:t>storage</a:t>
            </a:r>
            <a:r>
              <a:rPr lang="es-AR" dirty="0"/>
              <a:t> </a:t>
            </a:r>
            <a:endParaRPr lang="en-US" dirty="0"/>
          </a:p>
        </p:txBody>
      </p:sp>
    </p:spTree>
    <p:extLst>
      <p:ext uri="{BB962C8B-B14F-4D97-AF65-F5344CB8AC3E}">
        <p14:creationId xmlns:p14="http://schemas.microsoft.com/office/powerpoint/2010/main" val="1179326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ath378"/>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4" name="Rectangle 3">
            <a:extLst>
              <a:ext uri="{FF2B5EF4-FFF2-40B4-BE49-F238E27FC236}">
                <a16:creationId xmlns:a16="http://schemas.microsoft.com/office/drawing/2014/main" id="{9EC649E1-6537-436E-B3D9-3F65A840C622}"/>
              </a:ext>
            </a:extLst>
          </p:cNvPr>
          <p:cNvSpPr/>
          <p:nvPr/>
        </p:nvSpPr>
        <p:spPr>
          <a:xfrm>
            <a:off x="466842" y="249722"/>
            <a:ext cx="4135940" cy="492443"/>
          </a:xfrm>
          <a:prstGeom prst="rect">
            <a:avLst/>
          </a:prstGeom>
        </p:spPr>
        <p:txBody>
          <a:bodyPr wrap="none">
            <a:spAutoFit/>
          </a:bodyPr>
          <a:lstStyle/>
          <a:p>
            <a:r>
              <a:rPr lang="es-AR" sz="2600" dirty="0" err="1"/>
              <a:t>Introduction</a:t>
            </a:r>
            <a:r>
              <a:rPr lang="es-AR" sz="2600" dirty="0"/>
              <a:t> </a:t>
            </a:r>
            <a:r>
              <a:rPr lang="es-AR" sz="2600" dirty="0" err="1"/>
              <a:t>to</a:t>
            </a:r>
            <a:r>
              <a:rPr lang="es-AR" sz="2600" dirty="0"/>
              <a:t> SQL Azure DB</a:t>
            </a:r>
          </a:p>
        </p:txBody>
      </p:sp>
      <p:sp>
        <p:nvSpPr>
          <p:cNvPr id="5" name="TextBox 4">
            <a:extLst>
              <a:ext uri="{FF2B5EF4-FFF2-40B4-BE49-F238E27FC236}">
                <a16:creationId xmlns:a16="http://schemas.microsoft.com/office/drawing/2014/main" id="{2222237A-F536-49FD-A9FC-7DD4ED4BADB9}"/>
              </a:ext>
            </a:extLst>
          </p:cNvPr>
          <p:cNvSpPr txBox="1"/>
          <p:nvPr/>
        </p:nvSpPr>
        <p:spPr>
          <a:xfrm>
            <a:off x="116113" y="962198"/>
            <a:ext cx="12222898" cy="2246769"/>
          </a:xfrm>
          <a:prstGeom prst="rect">
            <a:avLst/>
          </a:prstGeom>
          <a:noFill/>
        </p:spPr>
        <p:txBody>
          <a:bodyPr wrap="none" rtlCol="0">
            <a:spAutoFit/>
          </a:bodyPr>
          <a:lstStyle/>
          <a:p>
            <a:pPr marL="285750" indent="-285750">
              <a:buFont typeface="Arial" panose="020B0604020202020204" pitchFamily="34" charset="0"/>
              <a:buChar char="•"/>
            </a:pPr>
            <a:r>
              <a:rPr lang="en-US" sz="2000" dirty="0"/>
              <a:t>Concept:</a:t>
            </a:r>
          </a:p>
          <a:p>
            <a:endParaRPr lang="en-US" sz="2000" dirty="0"/>
          </a:p>
          <a:p>
            <a:r>
              <a:rPr lang="en-US" sz="2000" dirty="0"/>
              <a:t>SQL Database is a general-purpose relational database service in Microsoft Azure that supports structures </a:t>
            </a:r>
          </a:p>
          <a:p>
            <a:r>
              <a:rPr lang="en-US" sz="2000" dirty="0"/>
              <a:t>such as relational data, JSON, spatial, and XML. It delivers dynamically scalable performance and provides </a:t>
            </a:r>
          </a:p>
          <a:p>
            <a:r>
              <a:rPr lang="en-US" sz="2000" dirty="0"/>
              <a:t>options such as </a:t>
            </a:r>
            <a:r>
              <a:rPr lang="en-US" sz="2000" dirty="0" err="1"/>
              <a:t>columnstore</a:t>
            </a:r>
            <a:r>
              <a:rPr lang="en-US" sz="2000" dirty="0"/>
              <a:t> indexes for extreme analytic analysis and reporting, and in-memory OLTP for </a:t>
            </a:r>
          </a:p>
          <a:p>
            <a:r>
              <a:rPr lang="en-US" sz="2000" dirty="0"/>
              <a:t>extreme transactional processing. Microsoft handles all patching and updating of the SQL code base</a:t>
            </a:r>
          </a:p>
          <a:p>
            <a:r>
              <a:rPr lang="en-US" sz="2000" dirty="0"/>
              <a:t>seamlessly and abstracts away all management of the underlying infrastructure.</a:t>
            </a:r>
          </a:p>
        </p:txBody>
      </p:sp>
      <p:pic>
        <p:nvPicPr>
          <p:cNvPr id="6" name="Picture 2" descr="Resultado de imagen para azure sql database managed instance single instance elastic pool">
            <a:extLst>
              <a:ext uri="{FF2B5EF4-FFF2-40B4-BE49-F238E27FC236}">
                <a16:creationId xmlns:a16="http://schemas.microsoft.com/office/drawing/2014/main" id="{B91B6895-8D20-4AE1-8F77-029CF3E10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514" y="3429000"/>
            <a:ext cx="97536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07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D0AAC98D-40F1-4D25-B0E9-28F8539A9628}"/>
              </a:ext>
            </a:extLst>
          </p:cNvPr>
          <p:cNvSpPr txBox="1"/>
          <p:nvPr/>
        </p:nvSpPr>
        <p:spPr>
          <a:xfrm>
            <a:off x="376565" y="3552"/>
            <a:ext cx="7988670" cy="923330"/>
          </a:xfrm>
          <a:prstGeom prst="rect">
            <a:avLst/>
          </a:prstGeom>
          <a:noFill/>
        </p:spPr>
        <p:txBody>
          <a:bodyPr wrap="square" rtlCol="0">
            <a:spAutoFit/>
          </a:bodyPr>
          <a:lstStyle/>
          <a:p>
            <a:r>
              <a:rPr lang="es-AR" sz="2600" b="1" dirty="0"/>
              <a:t>Azure </a:t>
            </a:r>
            <a:r>
              <a:rPr lang="es-AR" sz="2600" b="1" dirty="0" err="1"/>
              <a:t>Relational</a:t>
            </a:r>
            <a:r>
              <a:rPr lang="es-AR" sz="2600" b="1" dirty="0"/>
              <a:t> </a:t>
            </a:r>
            <a:r>
              <a:rPr lang="es-AR" sz="2600" b="1" dirty="0" err="1"/>
              <a:t>Offerings</a:t>
            </a:r>
            <a:endParaRPr lang="es-AR" sz="2600" b="1" dirty="0"/>
          </a:p>
          <a:p>
            <a:endParaRPr lang="en-US" sz="2600" dirty="0"/>
          </a:p>
        </p:txBody>
      </p:sp>
      <p:pic>
        <p:nvPicPr>
          <p:cNvPr id="53" name="Picture 4" descr="pricing model">
            <a:extLst>
              <a:ext uri="{FF2B5EF4-FFF2-40B4-BE49-F238E27FC236}">
                <a16:creationId xmlns:a16="http://schemas.microsoft.com/office/drawing/2014/main" id="{B79CA96E-53BA-4906-8E66-956DA99BA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85650"/>
            <a:ext cx="8696033" cy="330812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FC330538-DBBE-4AF8-BC87-078472561C61}"/>
              </a:ext>
            </a:extLst>
          </p:cNvPr>
          <p:cNvSpPr txBox="1"/>
          <p:nvPr/>
        </p:nvSpPr>
        <p:spPr>
          <a:xfrm>
            <a:off x="609600" y="1233100"/>
            <a:ext cx="2332498" cy="400110"/>
          </a:xfrm>
          <a:prstGeom prst="rect">
            <a:avLst/>
          </a:prstGeom>
          <a:noFill/>
        </p:spPr>
        <p:txBody>
          <a:bodyPr wrap="none" rtlCol="0">
            <a:spAutoFit/>
          </a:bodyPr>
          <a:lstStyle/>
          <a:p>
            <a:r>
              <a:rPr lang="es-AR" sz="2000" dirty="0" err="1"/>
              <a:t>Purchasing</a:t>
            </a:r>
            <a:r>
              <a:rPr lang="es-AR" sz="2000" dirty="0"/>
              <a:t> </a:t>
            </a:r>
            <a:r>
              <a:rPr lang="es-AR" sz="2000" dirty="0" err="1"/>
              <a:t>Models</a:t>
            </a:r>
            <a:endParaRPr lang="en-US" sz="2000" dirty="0"/>
          </a:p>
        </p:txBody>
      </p:sp>
    </p:spTree>
    <p:extLst>
      <p:ext uri="{BB962C8B-B14F-4D97-AF65-F5344CB8AC3E}">
        <p14:creationId xmlns:p14="http://schemas.microsoft.com/office/powerpoint/2010/main" val="727757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3D066985-7D98-4864-9831-DA1726DC2FF8}"/>
              </a:ext>
            </a:extLst>
          </p:cNvPr>
          <p:cNvPicPr>
            <a:picLocks noChangeAspect="1"/>
          </p:cNvPicPr>
          <p:nvPr/>
        </p:nvPicPr>
        <p:blipFill>
          <a:blip r:embed="rId2"/>
          <a:stretch>
            <a:fillRect/>
          </a:stretch>
        </p:blipFill>
        <p:spPr>
          <a:xfrm>
            <a:off x="-2" y="0"/>
            <a:ext cx="12301886"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59699BB-3060-4A00-B2FD-72C86872EB74}"/>
              </a:ext>
            </a:extLst>
          </p:cNvPr>
          <p:cNvPicPr>
            <a:picLocks noChangeAspect="1"/>
          </p:cNvPicPr>
          <p:nvPr/>
        </p:nvPicPr>
        <p:blipFill>
          <a:blip r:embed="rId2"/>
          <a:stretch>
            <a:fillRect/>
          </a:stretch>
        </p:blipFill>
        <p:spPr>
          <a:xfrm>
            <a:off x="3458" y="0"/>
            <a:ext cx="12185085"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C330538-DBBE-4AF8-BC87-078472561C61}"/>
              </a:ext>
            </a:extLst>
          </p:cNvPr>
          <p:cNvSpPr txBox="1"/>
          <p:nvPr/>
        </p:nvSpPr>
        <p:spPr>
          <a:xfrm>
            <a:off x="376565" y="229920"/>
            <a:ext cx="5134887" cy="492443"/>
          </a:xfrm>
          <a:prstGeom prst="rect">
            <a:avLst/>
          </a:prstGeom>
          <a:noFill/>
        </p:spPr>
        <p:txBody>
          <a:bodyPr wrap="square" rtlCol="0">
            <a:spAutoFit/>
          </a:bodyPr>
          <a:lstStyle/>
          <a:p>
            <a:r>
              <a:rPr lang="es-AR" sz="2600" dirty="0"/>
              <a:t>Azure </a:t>
            </a:r>
            <a:r>
              <a:rPr lang="es-AR" sz="2600" dirty="0" err="1"/>
              <a:t>hybrid</a:t>
            </a:r>
            <a:r>
              <a:rPr lang="es-AR" sz="2600" dirty="0"/>
              <a:t> Benefit!!</a:t>
            </a:r>
            <a:endParaRPr lang="en-US" sz="2600" dirty="0"/>
          </a:p>
        </p:txBody>
      </p:sp>
      <p:sp>
        <p:nvSpPr>
          <p:cNvPr id="2" name="TextBox 1">
            <a:extLst>
              <a:ext uri="{FF2B5EF4-FFF2-40B4-BE49-F238E27FC236}">
                <a16:creationId xmlns:a16="http://schemas.microsoft.com/office/drawing/2014/main" id="{2790A573-FB8F-4FC9-973A-8091AE47620A}"/>
              </a:ext>
            </a:extLst>
          </p:cNvPr>
          <p:cNvSpPr txBox="1"/>
          <p:nvPr/>
        </p:nvSpPr>
        <p:spPr>
          <a:xfrm>
            <a:off x="376565" y="1166696"/>
            <a:ext cx="7793416" cy="400110"/>
          </a:xfrm>
          <a:prstGeom prst="rect">
            <a:avLst/>
          </a:prstGeom>
          <a:noFill/>
        </p:spPr>
        <p:txBody>
          <a:bodyPr wrap="none" rtlCol="0">
            <a:spAutoFit/>
          </a:bodyPr>
          <a:lstStyle/>
          <a:p>
            <a:r>
              <a:rPr lang="es-AR" sz="2000" dirty="0"/>
              <a:t>VM – Azure SQL DB (</a:t>
            </a:r>
            <a:r>
              <a:rPr lang="es-AR" sz="2000" dirty="0" err="1"/>
              <a:t>Only</a:t>
            </a:r>
            <a:r>
              <a:rPr lang="es-AR" sz="2000" dirty="0"/>
              <a:t> </a:t>
            </a:r>
            <a:r>
              <a:rPr lang="es-AR" sz="2000" dirty="0" err="1"/>
              <a:t>Vcore</a:t>
            </a:r>
            <a:r>
              <a:rPr lang="es-AR" sz="2000" dirty="0"/>
              <a:t>!) – Azure SQL DB </a:t>
            </a:r>
            <a:r>
              <a:rPr lang="es-AR" sz="2000" dirty="0" err="1"/>
              <a:t>Manged</a:t>
            </a:r>
            <a:r>
              <a:rPr lang="es-AR" sz="2000" dirty="0"/>
              <a:t> </a:t>
            </a:r>
            <a:r>
              <a:rPr lang="es-AR" sz="2000" dirty="0" err="1"/>
              <a:t>Instance</a:t>
            </a:r>
            <a:endParaRPr lang="en-US" sz="2000" dirty="0"/>
          </a:p>
        </p:txBody>
      </p:sp>
      <p:pic>
        <p:nvPicPr>
          <p:cNvPr id="3074" name="Picture 2" descr="Ventaja híbrida de Azure para Windows Server | Microsoft Docs">
            <a:extLst>
              <a:ext uri="{FF2B5EF4-FFF2-40B4-BE49-F238E27FC236}">
                <a16:creationId xmlns:a16="http://schemas.microsoft.com/office/drawing/2014/main" id="{3F301049-4C34-45A9-BA59-79993BAC2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151" y="2104701"/>
            <a:ext cx="9793715" cy="431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781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E8EE054-B301-4994-BAB4-50CC89C1CC6C}"/>
              </a:ext>
            </a:extLst>
          </p:cNvPr>
          <p:cNvSpPr>
            <a:spLocks noGrp="1"/>
          </p:cNvSpPr>
          <p:nvPr>
            <p:ph type="subTitle" idx="1"/>
          </p:nvPr>
        </p:nvSpPr>
        <p:spPr>
          <a:xfrm>
            <a:off x="612713" y="535044"/>
            <a:ext cx="5625733" cy="604634"/>
          </a:xfrm>
        </p:spPr>
        <p:txBody>
          <a:bodyPr>
            <a:normAutofit lnSpcReduction="10000"/>
          </a:bodyPr>
          <a:lstStyle/>
          <a:p>
            <a:r>
              <a:rPr lang="es-AR" sz="3598" b="1" dirty="0">
                <a:solidFill>
                  <a:schemeClr val="tx1"/>
                </a:solidFill>
                <a:latin typeface="+mn-lt"/>
              </a:rPr>
              <a:t>Speaker</a:t>
            </a:r>
            <a:endParaRPr lang="en-US" sz="3598" b="1" dirty="0">
              <a:solidFill>
                <a:schemeClr val="tx1"/>
              </a:solidFill>
              <a:latin typeface="+mn-lt"/>
            </a:endParaRPr>
          </a:p>
        </p:txBody>
      </p:sp>
      <p:sp>
        <p:nvSpPr>
          <p:cNvPr id="4" name="Rectangle 3">
            <a:extLst>
              <a:ext uri="{FF2B5EF4-FFF2-40B4-BE49-F238E27FC236}">
                <a16:creationId xmlns:a16="http://schemas.microsoft.com/office/drawing/2014/main" id="{E0DE4554-A617-4313-B9B6-FBAE2A14595F}"/>
              </a:ext>
            </a:extLst>
          </p:cNvPr>
          <p:cNvSpPr/>
          <p:nvPr/>
        </p:nvSpPr>
        <p:spPr>
          <a:xfrm>
            <a:off x="610818" y="1139678"/>
            <a:ext cx="6092543" cy="4283807"/>
          </a:xfrm>
          <a:prstGeom prst="rect">
            <a:avLst/>
          </a:prstGeom>
        </p:spPr>
        <p:txBody>
          <a:bodyPr>
            <a:spAutoFit/>
          </a:bodyPr>
          <a:lstStyle/>
          <a:p>
            <a:pPr>
              <a:lnSpc>
                <a:spcPct val="150000"/>
              </a:lnSpc>
            </a:pPr>
            <a:r>
              <a:rPr lang="es-PE" sz="1799" b="1" dirty="0"/>
              <a:t>Gonzalo </a:t>
            </a:r>
            <a:r>
              <a:rPr lang="es-PE" sz="1799" b="1" dirty="0" err="1"/>
              <a:t>Bissio</a:t>
            </a:r>
            <a:endParaRPr lang="es-PE" sz="1799" b="1" dirty="0"/>
          </a:p>
          <a:p>
            <a:pPr marL="285580" indent="-285580">
              <a:lnSpc>
                <a:spcPct val="150000"/>
              </a:lnSpc>
              <a:buFont typeface="Arial" panose="020B0604020202020204" pitchFamily="34" charset="0"/>
              <a:buChar char="•"/>
            </a:pPr>
            <a:r>
              <a:rPr lang="es-PE" sz="1799" b="1" dirty="0"/>
              <a:t>SQL </a:t>
            </a:r>
            <a:r>
              <a:rPr lang="es-PE" sz="1799" b="1" dirty="0" err="1"/>
              <a:t>Engineering</a:t>
            </a:r>
            <a:r>
              <a:rPr lang="es-PE" sz="1799" b="1" dirty="0"/>
              <a:t> </a:t>
            </a:r>
            <a:r>
              <a:rPr lang="es-PE" sz="1799" b="1" dirty="0" err="1"/>
              <a:t>Team</a:t>
            </a:r>
            <a:r>
              <a:rPr lang="es-PE" sz="1799" b="1" dirty="0"/>
              <a:t> at Ernst &amp; Young </a:t>
            </a:r>
          </a:p>
          <a:p>
            <a:pPr marL="285580" indent="-285580">
              <a:lnSpc>
                <a:spcPct val="150000"/>
              </a:lnSpc>
              <a:buFont typeface="Arial" panose="020B0604020202020204" pitchFamily="34" charset="0"/>
              <a:buChar char="•"/>
            </a:pPr>
            <a:r>
              <a:rPr lang="es-PE" sz="1799" b="1" dirty="0"/>
              <a:t>MCSA 2012 - 2014- 2016 </a:t>
            </a:r>
            <a:r>
              <a:rPr lang="es-PE" sz="1799" b="1" dirty="0" err="1"/>
              <a:t>Database</a:t>
            </a:r>
            <a:r>
              <a:rPr lang="es-PE" sz="1799" b="1" dirty="0"/>
              <a:t> </a:t>
            </a:r>
            <a:r>
              <a:rPr lang="es-PE" sz="1799" b="1" dirty="0" err="1"/>
              <a:t>administration</a:t>
            </a:r>
            <a:r>
              <a:rPr lang="es-PE" sz="1799" b="1" dirty="0"/>
              <a:t> /</a:t>
            </a:r>
            <a:br>
              <a:rPr lang="es-PE" sz="1799" b="1" dirty="0"/>
            </a:br>
            <a:r>
              <a:rPr lang="es-PE" sz="1799" b="1" dirty="0"/>
              <a:t>MCSE: Data Management and </a:t>
            </a:r>
            <a:r>
              <a:rPr lang="es-PE" sz="1799" b="1" dirty="0" err="1"/>
              <a:t>Analytics</a:t>
            </a:r>
            <a:r>
              <a:rPr lang="es-PE" sz="1799" b="1" dirty="0"/>
              <a:t>. </a:t>
            </a:r>
          </a:p>
          <a:p>
            <a:pPr marL="285580" indent="-285580">
              <a:lnSpc>
                <a:spcPct val="150000"/>
              </a:lnSpc>
              <a:buFont typeface="Arial" panose="020B0604020202020204" pitchFamily="34" charset="0"/>
              <a:buChar char="•"/>
            </a:pPr>
            <a:r>
              <a:rPr lang="es-PE" sz="1799" b="1" dirty="0"/>
              <a:t>Flamante y orgulloso papá de Pedrito. </a:t>
            </a:r>
          </a:p>
          <a:p>
            <a:pPr marL="285580" indent="-285580">
              <a:lnSpc>
                <a:spcPct val="150000"/>
              </a:lnSpc>
              <a:buFont typeface="Arial" panose="020B0604020202020204" pitchFamily="34" charset="0"/>
              <a:buChar char="•"/>
            </a:pPr>
            <a:r>
              <a:rPr lang="es-PE" sz="1799" b="1" dirty="0"/>
              <a:t>Amo el mundo DBA tanto como al </a:t>
            </a:r>
          </a:p>
          <a:p>
            <a:pPr>
              <a:lnSpc>
                <a:spcPct val="150000"/>
              </a:lnSpc>
            </a:pPr>
            <a:r>
              <a:rPr lang="es-PE" sz="1799" b="1" dirty="0"/>
              <a:t>Club Independiente y a Rocky Balboa.</a:t>
            </a:r>
          </a:p>
          <a:p>
            <a:pPr marL="285580" indent="-285580">
              <a:lnSpc>
                <a:spcPct val="150000"/>
              </a:lnSpc>
              <a:buFont typeface="Arial" panose="020B0604020202020204" pitchFamily="34" charset="0"/>
              <a:buChar char="•"/>
            </a:pPr>
            <a:r>
              <a:rPr lang="es-PE" sz="1799" b="1" dirty="0"/>
              <a:t>Blog: sqlserverrules.wordpress.com </a:t>
            </a:r>
          </a:p>
          <a:p>
            <a:pPr marL="285580" indent="-285580">
              <a:lnSpc>
                <a:spcPct val="150000"/>
              </a:lnSpc>
              <a:buFont typeface="Arial" panose="020B0604020202020204" pitchFamily="34" charset="0"/>
              <a:buChar char="•"/>
            </a:pPr>
            <a:r>
              <a:rPr lang="es-PE" sz="1799" b="1" dirty="0"/>
              <a:t>Email: gonzalobissio@Hotmail.com</a:t>
            </a:r>
          </a:p>
          <a:p>
            <a:pPr marL="285580" indent="-285580">
              <a:lnSpc>
                <a:spcPct val="150000"/>
              </a:lnSpc>
              <a:buFont typeface="Arial" panose="020B0604020202020204" pitchFamily="34" charset="0"/>
              <a:buChar char="•"/>
            </a:pPr>
            <a:r>
              <a:rPr lang="es-PE" sz="1799" b="1" dirty="0"/>
              <a:t>Twitter: @</a:t>
            </a:r>
            <a:r>
              <a:rPr lang="es-PE" sz="1799" b="1" dirty="0" err="1"/>
              <a:t>Gbissio</a:t>
            </a:r>
            <a:endParaRPr lang="es-PE" sz="1799" dirty="0"/>
          </a:p>
        </p:txBody>
      </p:sp>
      <p:sp>
        <p:nvSpPr>
          <p:cNvPr id="2" name="Rectangle 1">
            <a:extLst>
              <a:ext uri="{FF2B5EF4-FFF2-40B4-BE49-F238E27FC236}">
                <a16:creationId xmlns:a16="http://schemas.microsoft.com/office/drawing/2014/main" id="{71860666-DEB4-4D52-AEB4-3FBE6A9A8930}"/>
              </a:ext>
            </a:extLst>
          </p:cNvPr>
          <p:cNvSpPr/>
          <p:nvPr/>
        </p:nvSpPr>
        <p:spPr>
          <a:xfrm>
            <a:off x="5974813" y="3244334"/>
            <a:ext cx="242374" cy="369332"/>
          </a:xfrm>
          <a:prstGeom prst="rect">
            <a:avLst/>
          </a:prstGeom>
        </p:spPr>
        <p:txBody>
          <a:bodyPr wrap="none">
            <a:spAutoFit/>
          </a:bodyPr>
          <a:lstStyle/>
          <a:p>
            <a:r>
              <a:rPr lang="en-US" b="0" i="0" dirty="0">
                <a:solidFill>
                  <a:srgbClr val="000000"/>
                </a:solidFill>
                <a:effectLst/>
                <a:latin typeface="Times New Roman" panose="02020603050405020304" pitchFamily="18" charset="0"/>
              </a:rPr>
              <a:t> </a:t>
            </a:r>
            <a:endParaRPr lang="en-US" dirty="0"/>
          </a:p>
        </p:txBody>
      </p:sp>
      <p:sp>
        <p:nvSpPr>
          <p:cNvPr id="5" name="Rectangle 4">
            <a:extLst>
              <a:ext uri="{FF2B5EF4-FFF2-40B4-BE49-F238E27FC236}">
                <a16:creationId xmlns:a16="http://schemas.microsoft.com/office/drawing/2014/main" id="{07CCC1F0-3B06-42F1-9F62-E5C3E8D7E9A2}"/>
              </a:ext>
            </a:extLst>
          </p:cNvPr>
          <p:cNvSpPr/>
          <p:nvPr/>
        </p:nvSpPr>
        <p:spPr>
          <a:xfrm>
            <a:off x="5974813" y="3244334"/>
            <a:ext cx="242374" cy="369332"/>
          </a:xfrm>
          <a:prstGeom prst="rect">
            <a:avLst/>
          </a:prstGeom>
        </p:spPr>
        <p:txBody>
          <a:bodyPr wrap="none">
            <a:spAutoFit/>
          </a:bodyPr>
          <a:lstStyle/>
          <a:p>
            <a:r>
              <a:rPr lang="en-US" b="0" i="0" dirty="0">
                <a:solidFill>
                  <a:srgbClr val="000000"/>
                </a:solidFill>
                <a:effectLst/>
                <a:latin typeface="Times New Roman" panose="02020603050405020304" pitchFamily="18" charset="0"/>
              </a:rPr>
              <a:t> </a:t>
            </a:r>
            <a:endParaRPr lang="en-US" dirty="0"/>
          </a:p>
        </p:txBody>
      </p:sp>
    </p:spTree>
    <p:extLst>
      <p:ext uri="{BB962C8B-B14F-4D97-AF65-F5344CB8AC3E}">
        <p14:creationId xmlns:p14="http://schemas.microsoft.com/office/powerpoint/2010/main" val="619480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2" descr="Separation of compute and storage">
            <a:extLst>
              <a:ext uri="{FF2B5EF4-FFF2-40B4-BE49-F238E27FC236}">
                <a16:creationId xmlns:a16="http://schemas.microsoft.com/office/drawing/2014/main" id="{0BF367E9-F5A3-47EF-9410-42624A637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196" y="2162611"/>
            <a:ext cx="5139870" cy="442491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Cluster of database engine nodes">
            <a:extLst>
              <a:ext uri="{FF2B5EF4-FFF2-40B4-BE49-F238E27FC236}">
                <a16:creationId xmlns:a16="http://schemas.microsoft.com/office/drawing/2014/main" id="{AC856C88-5BFF-4CD2-A18F-654B98D7D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395" y="2108943"/>
            <a:ext cx="5661300" cy="4424918"/>
          </a:xfrm>
          <a:prstGeom prst="rect">
            <a:avLst/>
          </a:prstGeom>
          <a:noFill/>
          <a:extLst>
            <a:ext uri="{909E8E84-426E-40DD-AFC4-6F175D3DCCD1}">
              <a14:hiddenFill xmlns:a14="http://schemas.microsoft.com/office/drawing/2010/main">
                <a:solidFill>
                  <a:srgbClr val="FFFFFF"/>
                </a:solidFill>
              </a14:hiddenFill>
            </a:ext>
          </a:extLst>
        </p:spPr>
      </p:pic>
      <p:sp>
        <p:nvSpPr>
          <p:cNvPr id="55" name="CuadroTexto 7">
            <a:extLst>
              <a:ext uri="{FF2B5EF4-FFF2-40B4-BE49-F238E27FC236}">
                <a16:creationId xmlns:a16="http://schemas.microsoft.com/office/drawing/2014/main" id="{74FB6D6D-E7FF-468C-BBCD-45DC6412C577}"/>
              </a:ext>
            </a:extLst>
          </p:cNvPr>
          <p:cNvSpPr txBox="1"/>
          <p:nvPr/>
        </p:nvSpPr>
        <p:spPr>
          <a:xfrm>
            <a:off x="1295400" y="1447800"/>
            <a:ext cx="3872336" cy="1429622"/>
          </a:xfrm>
          <a:prstGeom prst="rect">
            <a:avLst/>
          </a:prstGeom>
          <a:noFill/>
        </p:spPr>
        <p:txBody>
          <a:bodyPr wrap="square" rtlCol="0">
            <a:spAutoFit/>
          </a:bodyPr>
          <a:lstStyle/>
          <a:p>
            <a:pPr algn="just">
              <a:lnSpc>
                <a:spcPct val="150000"/>
              </a:lnSpc>
            </a:pPr>
            <a:r>
              <a:rPr lang="en-US" sz="2000" b="1" dirty="0"/>
              <a:t>Basic/Standard/General purpose</a:t>
            </a:r>
          </a:p>
          <a:p>
            <a:pPr algn="just">
              <a:lnSpc>
                <a:spcPct val="150000"/>
              </a:lnSpc>
            </a:pPr>
            <a:endParaRPr lang="en-US" sz="2000" dirty="0"/>
          </a:p>
          <a:p>
            <a:pPr marL="285750" indent="-285750">
              <a:lnSpc>
                <a:spcPct val="150000"/>
              </a:lnSpc>
              <a:buFont typeface="Arial" panose="020B0604020202020204" pitchFamily="34" charset="0"/>
              <a:buChar char="•"/>
            </a:pPr>
            <a:endParaRPr lang="es-PE" sz="2000" b="1" dirty="0"/>
          </a:p>
        </p:txBody>
      </p:sp>
      <p:sp>
        <p:nvSpPr>
          <p:cNvPr id="56" name="CuadroTexto 7">
            <a:extLst>
              <a:ext uri="{FF2B5EF4-FFF2-40B4-BE49-F238E27FC236}">
                <a16:creationId xmlns:a16="http://schemas.microsoft.com/office/drawing/2014/main" id="{5261EE61-F201-4FCA-AE4F-1ED19182A501}"/>
              </a:ext>
            </a:extLst>
          </p:cNvPr>
          <p:cNvSpPr txBox="1"/>
          <p:nvPr/>
        </p:nvSpPr>
        <p:spPr>
          <a:xfrm>
            <a:off x="6411457" y="1447800"/>
            <a:ext cx="5066238" cy="496674"/>
          </a:xfrm>
          <a:prstGeom prst="rect">
            <a:avLst/>
          </a:prstGeom>
          <a:noFill/>
        </p:spPr>
        <p:txBody>
          <a:bodyPr wrap="square" rtlCol="0">
            <a:spAutoFit/>
          </a:bodyPr>
          <a:lstStyle/>
          <a:p>
            <a:pPr algn="just">
              <a:lnSpc>
                <a:spcPct val="150000"/>
              </a:lnSpc>
            </a:pPr>
            <a:r>
              <a:rPr lang="en-US" sz="2000" b="1" dirty="0"/>
              <a:t>Premium/</a:t>
            </a:r>
            <a:r>
              <a:rPr lang="en-US" sz="2000" b="1" dirty="0" err="1"/>
              <a:t>BusinessCritical</a:t>
            </a:r>
            <a:r>
              <a:rPr lang="en-US" sz="2000" b="1" dirty="0"/>
              <a:t>/ Hyperscale</a:t>
            </a:r>
            <a:endParaRPr lang="es-PE" sz="2000" b="1" dirty="0"/>
          </a:p>
        </p:txBody>
      </p:sp>
      <p:sp>
        <p:nvSpPr>
          <p:cNvPr id="2" name="TextBox 1">
            <a:extLst>
              <a:ext uri="{FF2B5EF4-FFF2-40B4-BE49-F238E27FC236}">
                <a16:creationId xmlns:a16="http://schemas.microsoft.com/office/drawing/2014/main" id="{A7699210-A983-405C-8669-F2C45445C7F7}"/>
              </a:ext>
            </a:extLst>
          </p:cNvPr>
          <p:cNvSpPr txBox="1"/>
          <p:nvPr/>
        </p:nvSpPr>
        <p:spPr>
          <a:xfrm>
            <a:off x="709661" y="259952"/>
            <a:ext cx="10249088" cy="492443"/>
          </a:xfrm>
          <a:prstGeom prst="rect">
            <a:avLst/>
          </a:prstGeom>
          <a:noFill/>
        </p:spPr>
        <p:txBody>
          <a:bodyPr wrap="none" rtlCol="0">
            <a:spAutoFit/>
          </a:bodyPr>
          <a:lstStyle/>
          <a:p>
            <a:r>
              <a:rPr lang="es-AR" sz="2600" dirty="0"/>
              <a:t>HA </a:t>
            </a:r>
            <a:r>
              <a:rPr lang="es-AR" sz="2600" dirty="0" err="1"/>
              <a:t>by</a:t>
            </a:r>
            <a:r>
              <a:rPr lang="es-AR" sz="2600" dirty="0"/>
              <a:t> default in Azure SQL DB and Azure SQL DB </a:t>
            </a:r>
            <a:r>
              <a:rPr lang="es-AR" sz="2600" dirty="0" err="1"/>
              <a:t>Managed</a:t>
            </a:r>
            <a:r>
              <a:rPr lang="es-AR" sz="2600" dirty="0"/>
              <a:t> </a:t>
            </a:r>
            <a:r>
              <a:rPr lang="es-AR" sz="2600" dirty="0" err="1"/>
              <a:t>instance</a:t>
            </a:r>
            <a:endParaRPr lang="en-US" sz="2600" dirty="0"/>
          </a:p>
        </p:txBody>
      </p:sp>
    </p:spTree>
    <p:extLst>
      <p:ext uri="{BB962C8B-B14F-4D97-AF65-F5344CB8AC3E}">
        <p14:creationId xmlns:p14="http://schemas.microsoft.com/office/powerpoint/2010/main" val="836584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838" y="509120"/>
            <a:ext cx="12192000" cy="685800"/>
          </a:xfrm>
        </p:spPr>
        <p:txBody>
          <a:bodyPr>
            <a:noAutofit/>
          </a:bodyPr>
          <a:lstStyle/>
          <a:p>
            <a:r>
              <a:rPr lang="es-AR" sz="2600" b="1" dirty="0" err="1">
                <a:latin typeface="+mn-lt"/>
              </a:rPr>
              <a:t>Introduction</a:t>
            </a:r>
            <a:r>
              <a:rPr lang="es-AR" sz="2600" b="1" dirty="0">
                <a:latin typeface="+mn-lt"/>
              </a:rPr>
              <a:t> </a:t>
            </a:r>
            <a:r>
              <a:rPr lang="es-AR" sz="2600" b="1" dirty="0" err="1">
                <a:latin typeface="+mn-lt"/>
              </a:rPr>
              <a:t>to</a:t>
            </a:r>
            <a:r>
              <a:rPr lang="es-AR" sz="2600" b="1" dirty="0">
                <a:latin typeface="+mn-lt"/>
              </a:rPr>
              <a:t> Geo </a:t>
            </a:r>
            <a:r>
              <a:rPr lang="es-AR" sz="2600" b="1" dirty="0" err="1">
                <a:latin typeface="+mn-lt"/>
              </a:rPr>
              <a:t>Replication</a:t>
            </a:r>
            <a:r>
              <a:rPr lang="es-AR" sz="2600" b="1" dirty="0">
                <a:latin typeface="+mn-lt"/>
              </a:rPr>
              <a:t> (</a:t>
            </a:r>
            <a:r>
              <a:rPr lang="es-AR" sz="2600" b="1" dirty="0" err="1">
                <a:latin typeface="+mn-lt"/>
              </a:rPr>
              <a:t>Only</a:t>
            </a:r>
            <a:r>
              <a:rPr lang="es-AR" sz="2600" b="1" dirty="0">
                <a:latin typeface="+mn-lt"/>
              </a:rPr>
              <a:t> Azure SQL DB!!)</a:t>
            </a:r>
            <a:endParaRPr lang="en-US" sz="2600" b="1" dirty="0">
              <a:latin typeface="+mn-lt"/>
            </a:endParaRPr>
          </a:p>
        </p:txBody>
      </p:sp>
      <p:sp>
        <p:nvSpPr>
          <p:cNvPr id="4" name="Content Placeholder 3"/>
          <p:cNvSpPr>
            <a:spLocks noGrp="1"/>
          </p:cNvSpPr>
          <p:nvPr>
            <p:ph idx="1"/>
          </p:nvPr>
        </p:nvSpPr>
        <p:spPr>
          <a:xfrm>
            <a:off x="0" y="1485622"/>
            <a:ext cx="12192000" cy="1341230"/>
          </a:xfrm>
        </p:spPr>
        <p:txBody>
          <a:bodyPr>
            <a:normAutofit/>
          </a:bodyPr>
          <a:lstStyle/>
          <a:p>
            <a:pPr algn="ctr"/>
            <a:endParaRPr lang="en-US" dirty="0"/>
          </a:p>
          <a:p>
            <a:pPr algn="ctr"/>
            <a:endParaRPr lang="en-US" dirty="0"/>
          </a:p>
          <a:p>
            <a:endParaRPr lang="en-US" dirty="0"/>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pic>
        <p:nvPicPr>
          <p:cNvPr id="5" name="Picture 4">
            <a:extLst>
              <a:ext uri="{FF2B5EF4-FFF2-40B4-BE49-F238E27FC236}">
                <a16:creationId xmlns:a16="http://schemas.microsoft.com/office/drawing/2014/main" id="{3EFD75FB-84F8-4ECF-BAA4-D219FC582ED7}"/>
              </a:ext>
            </a:extLst>
          </p:cNvPr>
          <p:cNvPicPr>
            <a:picLocks noChangeAspect="1"/>
          </p:cNvPicPr>
          <p:nvPr/>
        </p:nvPicPr>
        <p:blipFill>
          <a:blip r:embed="rId2"/>
          <a:stretch>
            <a:fillRect/>
          </a:stretch>
        </p:blipFill>
        <p:spPr>
          <a:xfrm>
            <a:off x="464234" y="1356598"/>
            <a:ext cx="10003603" cy="5071214"/>
          </a:xfrm>
          <a:prstGeom prst="rect">
            <a:avLst/>
          </a:prstGeom>
        </p:spPr>
      </p:pic>
    </p:spTree>
    <p:extLst>
      <p:ext uri="{BB962C8B-B14F-4D97-AF65-F5344CB8AC3E}">
        <p14:creationId xmlns:p14="http://schemas.microsoft.com/office/powerpoint/2010/main" val="1184597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486CAD-800F-4B62-A2DE-98BDF1EFE823}"/>
              </a:ext>
            </a:extLst>
          </p:cNvPr>
          <p:cNvSpPr>
            <a:spLocks noGrp="1"/>
          </p:cNvSpPr>
          <p:nvPr>
            <p:ph type="title"/>
          </p:nvPr>
        </p:nvSpPr>
        <p:spPr>
          <a:xfrm>
            <a:off x="838200" y="2454772"/>
            <a:ext cx="10515600" cy="1325563"/>
          </a:xfrm>
        </p:spPr>
        <p:txBody>
          <a:bodyPr>
            <a:normAutofit/>
          </a:bodyPr>
          <a:lstStyle/>
          <a:p>
            <a:r>
              <a:rPr lang="es-AR" sz="2000" dirty="0"/>
              <a:t>Demo Geo </a:t>
            </a:r>
            <a:r>
              <a:rPr lang="es-AR" sz="2000" dirty="0" err="1"/>
              <a:t>replication</a:t>
            </a:r>
            <a:r>
              <a:rPr lang="es-AR" sz="2000" dirty="0"/>
              <a:t> and HA </a:t>
            </a:r>
            <a:r>
              <a:rPr lang="es-AR" sz="2000" dirty="0" err="1"/>
              <a:t>by</a:t>
            </a:r>
            <a:r>
              <a:rPr lang="es-AR" sz="2000" dirty="0"/>
              <a:t> default</a:t>
            </a:r>
            <a:endParaRPr lang="en-US" sz="2000" dirty="0"/>
          </a:p>
        </p:txBody>
      </p:sp>
      <p:sp>
        <p:nvSpPr>
          <p:cNvPr id="4" name="Content Placeholder 3"/>
          <p:cNvSpPr>
            <a:spLocks noGrp="1"/>
          </p:cNvSpPr>
          <p:nvPr>
            <p:ph idx="1"/>
          </p:nvPr>
        </p:nvSpPr>
        <p:spPr>
          <a:xfrm>
            <a:off x="0" y="1485622"/>
            <a:ext cx="12192000" cy="1341230"/>
          </a:xfrm>
        </p:spPr>
        <p:txBody>
          <a:bodyPr>
            <a:normAutofit/>
          </a:bodyPr>
          <a:lstStyle/>
          <a:p>
            <a:pPr algn="ctr"/>
            <a:endParaRPr lang="en-US" dirty="0"/>
          </a:p>
          <a:p>
            <a:pPr algn="ctr"/>
            <a:endParaRPr lang="en-US" dirty="0"/>
          </a:p>
          <a:p>
            <a:endParaRPr lang="en-US" dirty="0"/>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spTree>
    <p:extLst>
      <p:ext uri="{BB962C8B-B14F-4D97-AF65-F5344CB8AC3E}">
        <p14:creationId xmlns:p14="http://schemas.microsoft.com/office/powerpoint/2010/main" val="978630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838" y="509120"/>
            <a:ext cx="12192000" cy="685800"/>
          </a:xfrm>
        </p:spPr>
        <p:txBody>
          <a:bodyPr>
            <a:noAutofit/>
          </a:bodyPr>
          <a:lstStyle/>
          <a:p>
            <a:r>
              <a:rPr lang="es-AR" sz="2600" b="1" dirty="0" err="1">
                <a:latin typeface="+mn-lt"/>
              </a:rPr>
              <a:t>Introduction</a:t>
            </a:r>
            <a:r>
              <a:rPr lang="es-AR" sz="2600" b="1" dirty="0">
                <a:latin typeface="+mn-lt"/>
              </a:rPr>
              <a:t> </a:t>
            </a:r>
            <a:r>
              <a:rPr lang="es-AR" sz="2600" b="1" dirty="0" err="1">
                <a:latin typeface="+mn-lt"/>
              </a:rPr>
              <a:t>to</a:t>
            </a:r>
            <a:r>
              <a:rPr lang="es-AR" sz="2600" b="1" dirty="0">
                <a:latin typeface="+mn-lt"/>
              </a:rPr>
              <a:t> Auto-</a:t>
            </a:r>
            <a:r>
              <a:rPr lang="es-AR" sz="2600" b="1" dirty="0" err="1">
                <a:latin typeface="+mn-lt"/>
              </a:rPr>
              <a:t>Failover</a:t>
            </a:r>
            <a:r>
              <a:rPr lang="es-AR" sz="2600" b="1" dirty="0">
                <a:latin typeface="+mn-lt"/>
              </a:rPr>
              <a:t> </a:t>
            </a:r>
            <a:r>
              <a:rPr lang="es-AR" sz="2600" b="1" dirty="0" err="1">
                <a:latin typeface="+mn-lt"/>
              </a:rPr>
              <a:t>Group</a:t>
            </a:r>
            <a:endParaRPr lang="en-US" sz="2600" b="1" dirty="0">
              <a:latin typeface="+mn-lt"/>
            </a:endParaRPr>
          </a:p>
        </p:txBody>
      </p:sp>
      <p:sp>
        <p:nvSpPr>
          <p:cNvPr id="4" name="Content Placeholder 3"/>
          <p:cNvSpPr>
            <a:spLocks noGrp="1"/>
          </p:cNvSpPr>
          <p:nvPr>
            <p:ph idx="1"/>
          </p:nvPr>
        </p:nvSpPr>
        <p:spPr>
          <a:xfrm>
            <a:off x="0" y="1485622"/>
            <a:ext cx="12192000" cy="1341230"/>
          </a:xfrm>
        </p:spPr>
        <p:txBody>
          <a:bodyPr>
            <a:normAutofit/>
          </a:bodyPr>
          <a:lstStyle/>
          <a:p>
            <a:pPr algn="ctr"/>
            <a:endParaRPr lang="en-US" dirty="0"/>
          </a:p>
          <a:p>
            <a:pPr algn="ctr"/>
            <a:endParaRPr lang="en-US" dirty="0"/>
          </a:p>
          <a:p>
            <a:endParaRPr lang="en-US" dirty="0"/>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sp>
        <p:nvSpPr>
          <p:cNvPr id="2" name="TextBox 1">
            <a:extLst>
              <a:ext uri="{FF2B5EF4-FFF2-40B4-BE49-F238E27FC236}">
                <a16:creationId xmlns:a16="http://schemas.microsoft.com/office/drawing/2014/main" id="{94FDE8A5-A463-4A3B-8775-A437A002EE35}"/>
              </a:ext>
            </a:extLst>
          </p:cNvPr>
          <p:cNvSpPr txBox="1"/>
          <p:nvPr/>
        </p:nvSpPr>
        <p:spPr>
          <a:xfrm>
            <a:off x="162838" y="1313006"/>
            <a:ext cx="11377887" cy="1323439"/>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cs typeface="Segoe UI" panose="020B0502040204020203" pitchFamily="34" charset="0"/>
              </a:rPr>
              <a:t>A SQL Database feature that allows you to manage replication and failover of a group of databases on a SQL Database server or all databases in a managed instance to another region. It uses the same underlying technology as active geo-replication. You can initiate failover manually or you can delegate it to the SQL Database service based on a user-defined policy.</a:t>
            </a:r>
            <a:endParaRPr lang="es-AR" sz="2000" dirty="0">
              <a:cs typeface="Segoe UI" panose="020B0502040204020203" pitchFamily="34" charset="0"/>
            </a:endParaRPr>
          </a:p>
        </p:txBody>
      </p:sp>
      <p:pic>
        <p:nvPicPr>
          <p:cNvPr id="10" name="Picture 9">
            <a:extLst>
              <a:ext uri="{FF2B5EF4-FFF2-40B4-BE49-F238E27FC236}">
                <a16:creationId xmlns:a16="http://schemas.microsoft.com/office/drawing/2014/main" id="{9EB2D117-C21E-4C4A-BC4D-E5014751B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5716" y="2912389"/>
            <a:ext cx="4896285" cy="3534506"/>
          </a:xfrm>
          <a:prstGeom prst="rect">
            <a:avLst/>
          </a:prstGeom>
        </p:spPr>
      </p:pic>
    </p:spTree>
    <p:extLst>
      <p:ext uri="{BB962C8B-B14F-4D97-AF65-F5344CB8AC3E}">
        <p14:creationId xmlns:p14="http://schemas.microsoft.com/office/powerpoint/2010/main" val="3640153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E07B7C77-189A-417B-A61C-EC9576FBF995}"/>
              </a:ext>
            </a:extLst>
          </p:cNvPr>
          <p:cNvSpPr>
            <a:spLocks noGrp="1"/>
          </p:cNvSpPr>
          <p:nvPr>
            <p:ph type="title"/>
          </p:nvPr>
        </p:nvSpPr>
        <p:spPr>
          <a:xfrm>
            <a:off x="162838" y="509120"/>
            <a:ext cx="12192000" cy="685800"/>
          </a:xfrm>
        </p:spPr>
        <p:txBody>
          <a:bodyPr>
            <a:noAutofit/>
          </a:bodyPr>
          <a:lstStyle/>
          <a:p>
            <a:r>
              <a:rPr lang="es-AR" sz="2600" b="1" dirty="0" err="1">
                <a:latin typeface="+mn-lt"/>
              </a:rPr>
              <a:t>Introduction</a:t>
            </a:r>
            <a:r>
              <a:rPr lang="es-AR" sz="2600" b="1" dirty="0">
                <a:latin typeface="+mn-lt"/>
              </a:rPr>
              <a:t> </a:t>
            </a:r>
            <a:r>
              <a:rPr lang="es-AR" sz="2600" b="1" dirty="0" err="1">
                <a:latin typeface="+mn-lt"/>
              </a:rPr>
              <a:t>to</a:t>
            </a:r>
            <a:r>
              <a:rPr lang="es-AR" sz="2600" b="1" dirty="0">
                <a:latin typeface="+mn-lt"/>
              </a:rPr>
              <a:t> Auto-</a:t>
            </a:r>
            <a:r>
              <a:rPr lang="es-AR" sz="2600" b="1" dirty="0" err="1">
                <a:latin typeface="+mn-lt"/>
              </a:rPr>
              <a:t>Failover</a:t>
            </a:r>
            <a:r>
              <a:rPr lang="es-AR" sz="2600" b="1" dirty="0">
                <a:latin typeface="+mn-lt"/>
              </a:rPr>
              <a:t> </a:t>
            </a:r>
            <a:r>
              <a:rPr lang="es-AR" sz="2600" b="1" dirty="0" err="1">
                <a:latin typeface="+mn-lt"/>
              </a:rPr>
              <a:t>Group</a:t>
            </a:r>
            <a:endParaRPr lang="en-US" sz="2600" b="1" dirty="0">
              <a:latin typeface="+mn-lt"/>
            </a:endParaRPr>
          </a:p>
        </p:txBody>
      </p:sp>
      <p:sp>
        <p:nvSpPr>
          <p:cNvPr id="4" name="Content Placeholder 3"/>
          <p:cNvSpPr>
            <a:spLocks noGrp="1"/>
          </p:cNvSpPr>
          <p:nvPr>
            <p:ph idx="1"/>
          </p:nvPr>
        </p:nvSpPr>
        <p:spPr>
          <a:xfrm>
            <a:off x="0" y="1485622"/>
            <a:ext cx="12192000" cy="1341230"/>
          </a:xfrm>
        </p:spPr>
        <p:txBody>
          <a:bodyPr>
            <a:normAutofit/>
          </a:bodyPr>
          <a:lstStyle/>
          <a:p>
            <a:pPr algn="ctr"/>
            <a:endParaRPr lang="en-US" dirty="0"/>
          </a:p>
          <a:p>
            <a:pPr algn="ctr"/>
            <a:endParaRPr lang="en-US" dirty="0"/>
          </a:p>
          <a:p>
            <a:endParaRPr lang="en-US" dirty="0"/>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sp>
        <p:nvSpPr>
          <p:cNvPr id="12" name="TextBox 11">
            <a:extLst>
              <a:ext uri="{FF2B5EF4-FFF2-40B4-BE49-F238E27FC236}">
                <a16:creationId xmlns:a16="http://schemas.microsoft.com/office/drawing/2014/main" id="{C37D1DEE-DC50-4ACF-BCED-E9E36364D4C8}"/>
              </a:ext>
            </a:extLst>
          </p:cNvPr>
          <p:cNvSpPr txBox="1"/>
          <p:nvPr/>
        </p:nvSpPr>
        <p:spPr>
          <a:xfrm>
            <a:off x="162838" y="1224919"/>
            <a:ext cx="11074400" cy="4093428"/>
          </a:xfrm>
          <a:prstGeom prst="rect">
            <a:avLst/>
          </a:prstGeom>
          <a:noFill/>
        </p:spPr>
        <p:txBody>
          <a:bodyPr wrap="square" rtlCol="0">
            <a:spAutoFit/>
          </a:bodyPr>
          <a:lstStyle/>
          <a:p>
            <a:pPr marL="171450" lvl="0" indent="-171450" eaLnBrk="0" fontAlgn="base" hangingPunct="0">
              <a:spcBef>
                <a:spcPct val="0"/>
              </a:spcBef>
              <a:spcAft>
                <a:spcPct val="0"/>
              </a:spcAft>
              <a:buFont typeface="Arial" panose="020B0604020202020204" pitchFamily="34" charset="0"/>
              <a:buChar char="•"/>
            </a:pPr>
            <a:r>
              <a:rPr lang="es-AR" altLang="es-AR" sz="2000" b="1" dirty="0" err="1">
                <a:cs typeface="Segoe UI" panose="020B0502040204020203" pitchFamily="34" charset="0"/>
              </a:rPr>
              <a:t>Components</a:t>
            </a:r>
            <a:r>
              <a:rPr lang="es-AR" altLang="es-AR" sz="2000" b="1" dirty="0">
                <a:cs typeface="Segoe UI" panose="020B0502040204020203" pitchFamily="34" charset="0"/>
              </a:rPr>
              <a:t>:</a:t>
            </a:r>
          </a:p>
          <a:p>
            <a:pPr marL="171450" lvl="0" indent="-171450" eaLnBrk="0" fontAlgn="base" hangingPunct="0">
              <a:spcBef>
                <a:spcPct val="0"/>
              </a:spcBef>
              <a:spcAft>
                <a:spcPct val="0"/>
              </a:spcAft>
              <a:buFont typeface="Arial" panose="020B0604020202020204" pitchFamily="34" charset="0"/>
              <a:buChar char="•"/>
            </a:pPr>
            <a:endParaRPr lang="es-AR" altLang="es-AR" sz="2000" b="1" dirty="0">
              <a:cs typeface="Segoe UI" panose="020B0502040204020203" pitchFamily="34" charset="0"/>
            </a:endParaRPr>
          </a:p>
          <a:p>
            <a:pPr lvl="0" eaLnBrk="0" fontAlgn="base" hangingPunct="0">
              <a:spcBef>
                <a:spcPct val="0"/>
              </a:spcBef>
              <a:spcAft>
                <a:spcPct val="0"/>
              </a:spcAft>
            </a:pPr>
            <a:r>
              <a:rPr lang="es-AR" altLang="es-AR" sz="2000" b="1" dirty="0" err="1">
                <a:cs typeface="Segoe UI" panose="020B0502040204020203" pitchFamily="34" charset="0"/>
              </a:rPr>
              <a:t>Failover</a:t>
            </a:r>
            <a:r>
              <a:rPr lang="es-AR" altLang="es-AR" sz="2000" b="1" dirty="0">
                <a:cs typeface="Segoe UI" panose="020B0502040204020203" pitchFamily="34" charset="0"/>
              </a:rPr>
              <a:t> </a:t>
            </a:r>
            <a:r>
              <a:rPr lang="es-AR" altLang="es-AR" sz="2000" b="1" dirty="0" err="1">
                <a:cs typeface="Segoe UI" panose="020B0502040204020203" pitchFamily="34" charset="0"/>
              </a:rPr>
              <a:t>group</a:t>
            </a:r>
            <a:r>
              <a:rPr lang="es-AR" altLang="es-AR" sz="2000" b="1" dirty="0">
                <a:cs typeface="Segoe UI" panose="020B0502040204020203" pitchFamily="34" charset="0"/>
              </a:rPr>
              <a:t> </a:t>
            </a:r>
            <a:r>
              <a:rPr lang="es-AR" altLang="es-AR" sz="2000" b="1" dirty="0" err="1">
                <a:cs typeface="Segoe UI" panose="020B0502040204020203" pitchFamily="34" charset="0"/>
              </a:rPr>
              <a:t>read-write</a:t>
            </a:r>
            <a:r>
              <a:rPr lang="es-AR" altLang="es-AR" sz="2000" b="1" dirty="0">
                <a:cs typeface="Segoe UI" panose="020B0502040204020203" pitchFamily="34" charset="0"/>
              </a:rPr>
              <a:t> </a:t>
            </a:r>
            <a:r>
              <a:rPr lang="es-AR" altLang="es-AR" sz="2000" b="1" dirty="0" err="1">
                <a:cs typeface="Segoe UI" panose="020B0502040204020203" pitchFamily="34" charset="0"/>
              </a:rPr>
              <a:t>listener</a:t>
            </a:r>
            <a:endParaRPr lang="es-AR" altLang="es-AR" sz="2000" dirty="0">
              <a:cs typeface="Segoe UI" panose="020B0502040204020203" pitchFamily="34" charset="0"/>
            </a:endParaRPr>
          </a:p>
          <a:p>
            <a:pPr lvl="0" eaLnBrk="0" fontAlgn="base" hangingPunct="0">
              <a:spcBef>
                <a:spcPct val="0"/>
              </a:spcBef>
              <a:spcAft>
                <a:spcPct val="0"/>
              </a:spcAft>
            </a:pPr>
            <a:r>
              <a:rPr lang="es-AR" altLang="es-AR" sz="2000" dirty="0">
                <a:cs typeface="Segoe UI" panose="020B0502040204020203" pitchFamily="34" charset="0"/>
              </a:rPr>
              <a:t>A DNS CNAME </a:t>
            </a:r>
            <a:r>
              <a:rPr lang="es-AR" altLang="es-AR" sz="2000" dirty="0" err="1">
                <a:cs typeface="Segoe UI" panose="020B0502040204020203" pitchFamily="34" charset="0"/>
              </a:rPr>
              <a:t>record</a:t>
            </a:r>
            <a:r>
              <a:rPr lang="es-AR" altLang="es-AR" sz="2000" dirty="0">
                <a:cs typeface="Segoe UI" panose="020B0502040204020203" pitchFamily="34" charset="0"/>
              </a:rPr>
              <a:t> </a:t>
            </a:r>
            <a:r>
              <a:rPr lang="es-AR" altLang="es-AR" sz="2000" dirty="0" err="1">
                <a:cs typeface="Segoe UI" panose="020B0502040204020203" pitchFamily="34" charset="0"/>
              </a:rPr>
              <a:t>formed</a:t>
            </a:r>
            <a:r>
              <a:rPr lang="es-AR" altLang="es-AR" sz="2000" dirty="0">
                <a:cs typeface="Segoe UI" panose="020B0502040204020203" pitchFamily="34" charset="0"/>
              </a:rPr>
              <a:t> </a:t>
            </a:r>
            <a:r>
              <a:rPr lang="es-AR" altLang="es-AR" sz="2000" dirty="0" err="1">
                <a:cs typeface="Segoe UI" panose="020B0502040204020203" pitchFamily="34" charset="0"/>
              </a:rPr>
              <a:t>that</a:t>
            </a:r>
            <a:r>
              <a:rPr lang="es-AR" altLang="es-AR" sz="2000" dirty="0">
                <a:cs typeface="Segoe UI" panose="020B0502040204020203" pitchFamily="34" charset="0"/>
              </a:rPr>
              <a:t> </a:t>
            </a:r>
            <a:r>
              <a:rPr lang="es-AR" altLang="es-AR" sz="2000" dirty="0" err="1">
                <a:cs typeface="Segoe UI" panose="020B0502040204020203" pitchFamily="34" charset="0"/>
              </a:rPr>
              <a:t>points</a:t>
            </a:r>
            <a:r>
              <a:rPr lang="es-AR" altLang="es-AR" sz="2000" dirty="0">
                <a:cs typeface="Segoe UI" panose="020B0502040204020203" pitchFamily="34" charset="0"/>
              </a:rPr>
              <a:t> </a:t>
            </a:r>
            <a:r>
              <a:rPr lang="es-AR" altLang="es-AR" sz="2000" dirty="0" err="1">
                <a:cs typeface="Segoe UI" panose="020B0502040204020203" pitchFamily="34" charset="0"/>
              </a:rPr>
              <a:t>to</a:t>
            </a:r>
            <a:r>
              <a:rPr lang="es-AR" altLang="es-AR" sz="2000" dirty="0">
                <a:cs typeface="Segoe UI" panose="020B0502040204020203" pitchFamily="34" charset="0"/>
              </a:rPr>
              <a:t> </a:t>
            </a:r>
            <a:r>
              <a:rPr lang="es-AR" altLang="es-AR" sz="2000" dirty="0" err="1">
                <a:cs typeface="Segoe UI" panose="020B0502040204020203" pitchFamily="34" charset="0"/>
              </a:rPr>
              <a:t>the</a:t>
            </a:r>
            <a:r>
              <a:rPr lang="es-AR" altLang="es-AR" sz="2000" dirty="0">
                <a:cs typeface="Segoe UI" panose="020B0502040204020203" pitchFamily="34" charset="0"/>
              </a:rPr>
              <a:t> </a:t>
            </a:r>
            <a:r>
              <a:rPr lang="es-AR" altLang="es-AR" sz="2000" dirty="0" err="1">
                <a:cs typeface="Segoe UI" panose="020B0502040204020203" pitchFamily="34" charset="0"/>
              </a:rPr>
              <a:t>current</a:t>
            </a:r>
            <a:r>
              <a:rPr lang="es-AR" altLang="es-AR" sz="2000" dirty="0">
                <a:cs typeface="Segoe UI" panose="020B0502040204020203" pitchFamily="34" charset="0"/>
              </a:rPr>
              <a:t> </a:t>
            </a:r>
            <a:r>
              <a:rPr lang="es-AR" altLang="es-AR" sz="2000" dirty="0" err="1">
                <a:cs typeface="Segoe UI" panose="020B0502040204020203" pitchFamily="34" charset="0"/>
              </a:rPr>
              <a:t>primary's</a:t>
            </a:r>
            <a:r>
              <a:rPr lang="es-AR" altLang="es-AR" sz="2000" dirty="0">
                <a:cs typeface="Segoe UI" panose="020B0502040204020203" pitchFamily="34" charset="0"/>
              </a:rPr>
              <a:t> URL. </a:t>
            </a:r>
            <a:r>
              <a:rPr lang="es-AR" altLang="es-AR" sz="2000" dirty="0" err="1">
                <a:cs typeface="Segoe UI" panose="020B0502040204020203" pitchFamily="34" charset="0"/>
              </a:rPr>
              <a:t>It</a:t>
            </a:r>
            <a:r>
              <a:rPr lang="es-AR" altLang="es-AR" sz="2000" dirty="0">
                <a:cs typeface="Segoe UI" panose="020B0502040204020203" pitchFamily="34" charset="0"/>
              </a:rPr>
              <a:t> </a:t>
            </a:r>
            <a:r>
              <a:rPr lang="es-AR" altLang="es-AR" sz="2000" dirty="0" err="1">
                <a:cs typeface="Segoe UI" panose="020B0502040204020203" pitchFamily="34" charset="0"/>
              </a:rPr>
              <a:t>allows</a:t>
            </a:r>
            <a:r>
              <a:rPr lang="es-AR" altLang="es-AR" sz="2000" dirty="0">
                <a:cs typeface="Segoe UI" panose="020B0502040204020203" pitchFamily="34" charset="0"/>
              </a:rPr>
              <a:t> </a:t>
            </a:r>
            <a:r>
              <a:rPr lang="es-AR" altLang="es-AR" sz="2000" dirty="0" err="1">
                <a:cs typeface="Segoe UI" panose="020B0502040204020203" pitchFamily="34" charset="0"/>
              </a:rPr>
              <a:t>the</a:t>
            </a:r>
            <a:r>
              <a:rPr lang="es-AR" altLang="es-AR" sz="2000" dirty="0">
                <a:cs typeface="Segoe UI" panose="020B0502040204020203" pitchFamily="34" charset="0"/>
              </a:rPr>
              <a:t> </a:t>
            </a:r>
            <a:r>
              <a:rPr lang="es-AR" altLang="es-AR" sz="2000" dirty="0" err="1">
                <a:cs typeface="Segoe UI" panose="020B0502040204020203" pitchFamily="34" charset="0"/>
              </a:rPr>
              <a:t>read-write</a:t>
            </a:r>
            <a:r>
              <a:rPr lang="es-AR" altLang="es-AR" sz="2000" dirty="0">
                <a:cs typeface="Segoe UI" panose="020B0502040204020203" pitchFamily="34" charset="0"/>
              </a:rPr>
              <a:t> SQL </a:t>
            </a:r>
            <a:r>
              <a:rPr lang="es-AR" altLang="es-AR" sz="2000" dirty="0" err="1">
                <a:cs typeface="Segoe UI" panose="020B0502040204020203" pitchFamily="34" charset="0"/>
              </a:rPr>
              <a:t>applications</a:t>
            </a:r>
            <a:r>
              <a:rPr lang="es-AR" altLang="es-AR" sz="2000" dirty="0">
                <a:cs typeface="Segoe UI" panose="020B0502040204020203" pitchFamily="34" charset="0"/>
              </a:rPr>
              <a:t> </a:t>
            </a:r>
          </a:p>
          <a:p>
            <a:pPr lvl="0" eaLnBrk="0" fontAlgn="base" hangingPunct="0">
              <a:spcBef>
                <a:spcPct val="0"/>
              </a:spcBef>
              <a:spcAft>
                <a:spcPct val="0"/>
              </a:spcAft>
            </a:pPr>
            <a:r>
              <a:rPr lang="es-AR" altLang="es-AR" sz="2000" dirty="0" err="1">
                <a:cs typeface="Segoe UI" panose="020B0502040204020203" pitchFamily="34" charset="0"/>
              </a:rPr>
              <a:t>to</a:t>
            </a:r>
            <a:r>
              <a:rPr lang="es-AR" altLang="es-AR" sz="2000" dirty="0">
                <a:cs typeface="Segoe UI" panose="020B0502040204020203" pitchFamily="34" charset="0"/>
              </a:rPr>
              <a:t> </a:t>
            </a:r>
            <a:r>
              <a:rPr lang="es-AR" altLang="es-AR" sz="2000" dirty="0" err="1">
                <a:cs typeface="Segoe UI" panose="020B0502040204020203" pitchFamily="34" charset="0"/>
              </a:rPr>
              <a:t>transparently</a:t>
            </a:r>
            <a:r>
              <a:rPr lang="es-AR" altLang="es-AR" sz="2000" dirty="0">
                <a:cs typeface="Segoe UI" panose="020B0502040204020203" pitchFamily="34" charset="0"/>
              </a:rPr>
              <a:t> </a:t>
            </a:r>
            <a:r>
              <a:rPr lang="es-AR" altLang="es-AR" sz="2000" dirty="0" err="1">
                <a:cs typeface="Segoe UI" panose="020B0502040204020203" pitchFamily="34" charset="0"/>
              </a:rPr>
              <a:t>reconnect</a:t>
            </a:r>
            <a:r>
              <a:rPr lang="es-AR" altLang="es-AR" sz="2000" dirty="0">
                <a:cs typeface="Segoe UI" panose="020B0502040204020203" pitchFamily="34" charset="0"/>
              </a:rPr>
              <a:t> </a:t>
            </a:r>
            <a:r>
              <a:rPr lang="es-AR" altLang="es-AR" sz="2000" dirty="0" err="1">
                <a:cs typeface="Segoe UI" panose="020B0502040204020203" pitchFamily="34" charset="0"/>
              </a:rPr>
              <a:t>to</a:t>
            </a:r>
            <a:r>
              <a:rPr lang="es-AR" altLang="es-AR" sz="2000" dirty="0">
                <a:cs typeface="Segoe UI" panose="020B0502040204020203" pitchFamily="34" charset="0"/>
              </a:rPr>
              <a:t> </a:t>
            </a:r>
            <a:r>
              <a:rPr lang="es-AR" altLang="es-AR" sz="2000" dirty="0" err="1">
                <a:cs typeface="Segoe UI" panose="020B0502040204020203" pitchFamily="34" charset="0"/>
              </a:rPr>
              <a:t>the</a:t>
            </a:r>
            <a:r>
              <a:rPr lang="es-AR" altLang="es-AR" sz="2000" dirty="0">
                <a:cs typeface="Segoe UI" panose="020B0502040204020203" pitchFamily="34" charset="0"/>
              </a:rPr>
              <a:t> </a:t>
            </a:r>
            <a:r>
              <a:rPr lang="es-AR" altLang="es-AR" sz="2000" dirty="0" err="1">
                <a:cs typeface="Segoe UI" panose="020B0502040204020203" pitchFamily="34" charset="0"/>
              </a:rPr>
              <a:t>primary</a:t>
            </a:r>
            <a:r>
              <a:rPr lang="es-AR" altLang="es-AR" sz="2000" dirty="0">
                <a:cs typeface="Segoe UI" panose="020B0502040204020203" pitchFamily="34" charset="0"/>
              </a:rPr>
              <a:t> </a:t>
            </a:r>
            <a:r>
              <a:rPr lang="es-AR" altLang="es-AR" sz="2000" dirty="0" err="1">
                <a:cs typeface="Segoe UI" panose="020B0502040204020203" pitchFamily="34" charset="0"/>
              </a:rPr>
              <a:t>database</a:t>
            </a:r>
            <a:r>
              <a:rPr lang="es-AR" altLang="es-AR" sz="2000" dirty="0">
                <a:cs typeface="Segoe UI" panose="020B0502040204020203" pitchFamily="34" charset="0"/>
              </a:rPr>
              <a:t> </a:t>
            </a:r>
            <a:r>
              <a:rPr lang="es-AR" altLang="es-AR" sz="2000" dirty="0" err="1">
                <a:cs typeface="Segoe UI" panose="020B0502040204020203" pitchFamily="34" charset="0"/>
              </a:rPr>
              <a:t>when</a:t>
            </a:r>
            <a:r>
              <a:rPr lang="es-AR" altLang="es-AR" sz="2000" dirty="0">
                <a:cs typeface="Segoe UI" panose="020B0502040204020203" pitchFamily="34" charset="0"/>
              </a:rPr>
              <a:t> </a:t>
            </a:r>
            <a:r>
              <a:rPr lang="es-AR" altLang="es-AR" sz="2000" dirty="0" err="1">
                <a:cs typeface="Segoe UI" panose="020B0502040204020203" pitchFamily="34" charset="0"/>
              </a:rPr>
              <a:t>the</a:t>
            </a:r>
            <a:r>
              <a:rPr lang="es-AR" altLang="es-AR" sz="2000" dirty="0">
                <a:cs typeface="Segoe UI" panose="020B0502040204020203" pitchFamily="34" charset="0"/>
              </a:rPr>
              <a:t> </a:t>
            </a:r>
            <a:r>
              <a:rPr lang="es-AR" altLang="es-AR" sz="2000" dirty="0" err="1">
                <a:cs typeface="Segoe UI" panose="020B0502040204020203" pitchFamily="34" charset="0"/>
              </a:rPr>
              <a:t>primary</a:t>
            </a:r>
            <a:r>
              <a:rPr lang="es-AR" altLang="es-AR" sz="2000" dirty="0">
                <a:cs typeface="Segoe UI" panose="020B0502040204020203" pitchFamily="34" charset="0"/>
              </a:rPr>
              <a:t> </a:t>
            </a:r>
            <a:r>
              <a:rPr lang="es-AR" altLang="es-AR" sz="2000" dirty="0" err="1">
                <a:cs typeface="Segoe UI" panose="020B0502040204020203" pitchFamily="34" charset="0"/>
              </a:rPr>
              <a:t>changes</a:t>
            </a:r>
            <a:r>
              <a:rPr lang="es-AR" altLang="es-AR" sz="2000" dirty="0">
                <a:cs typeface="Segoe UI" panose="020B0502040204020203" pitchFamily="34" charset="0"/>
              </a:rPr>
              <a:t> after </a:t>
            </a:r>
            <a:r>
              <a:rPr lang="es-AR" altLang="es-AR" sz="2000" dirty="0" err="1">
                <a:cs typeface="Segoe UI" panose="020B0502040204020203" pitchFamily="34" charset="0"/>
              </a:rPr>
              <a:t>failover</a:t>
            </a:r>
            <a:endParaRPr lang="es-AR" altLang="es-AR" sz="2000" dirty="0">
              <a:cs typeface="Segoe UI" panose="020B0502040204020203" pitchFamily="34" charset="0"/>
            </a:endParaRPr>
          </a:p>
          <a:p>
            <a:endParaRPr lang="es-AR" sz="2000" dirty="0">
              <a:cs typeface="Segoe UI" panose="020B0502040204020203" pitchFamily="34" charset="0"/>
            </a:endParaRPr>
          </a:p>
          <a:p>
            <a:pPr lvl="0" eaLnBrk="0" fontAlgn="base" hangingPunct="0">
              <a:spcBef>
                <a:spcPct val="0"/>
              </a:spcBef>
              <a:spcAft>
                <a:spcPct val="0"/>
              </a:spcAft>
            </a:pPr>
            <a:r>
              <a:rPr lang="es-AR" altLang="es-AR" sz="2000" b="1" dirty="0" err="1">
                <a:cs typeface="Segoe UI" panose="020B0502040204020203" pitchFamily="34" charset="0"/>
              </a:rPr>
              <a:t>Failover</a:t>
            </a:r>
            <a:r>
              <a:rPr lang="es-AR" altLang="es-AR" sz="2000" b="1" dirty="0">
                <a:cs typeface="Segoe UI" panose="020B0502040204020203" pitchFamily="34" charset="0"/>
              </a:rPr>
              <a:t> </a:t>
            </a:r>
            <a:r>
              <a:rPr lang="es-AR" altLang="es-AR" sz="2000" b="1" dirty="0" err="1">
                <a:cs typeface="Segoe UI" panose="020B0502040204020203" pitchFamily="34" charset="0"/>
              </a:rPr>
              <a:t>group</a:t>
            </a:r>
            <a:r>
              <a:rPr lang="es-AR" altLang="es-AR" sz="2000" b="1" dirty="0">
                <a:cs typeface="Segoe UI" panose="020B0502040204020203" pitchFamily="34" charset="0"/>
              </a:rPr>
              <a:t> </a:t>
            </a:r>
            <a:r>
              <a:rPr lang="es-AR" altLang="es-AR" sz="2000" b="1" dirty="0" err="1">
                <a:cs typeface="Segoe UI" panose="020B0502040204020203" pitchFamily="34" charset="0"/>
              </a:rPr>
              <a:t>read-only</a:t>
            </a:r>
            <a:r>
              <a:rPr lang="es-AR" altLang="es-AR" sz="2000" b="1" dirty="0">
                <a:cs typeface="Segoe UI" panose="020B0502040204020203" pitchFamily="34" charset="0"/>
              </a:rPr>
              <a:t> </a:t>
            </a:r>
            <a:r>
              <a:rPr lang="es-AR" altLang="es-AR" sz="2000" b="1" dirty="0" err="1">
                <a:cs typeface="Segoe UI" panose="020B0502040204020203" pitchFamily="34" charset="0"/>
              </a:rPr>
              <a:t>listener</a:t>
            </a:r>
            <a:endParaRPr lang="es-AR" altLang="es-AR" sz="2000" dirty="0">
              <a:cs typeface="Segoe UI" panose="020B0502040204020203" pitchFamily="34" charset="0"/>
            </a:endParaRPr>
          </a:p>
          <a:p>
            <a:pPr lvl="0" eaLnBrk="0" fontAlgn="base" hangingPunct="0">
              <a:spcBef>
                <a:spcPct val="0"/>
              </a:spcBef>
              <a:spcAft>
                <a:spcPct val="0"/>
              </a:spcAft>
            </a:pPr>
            <a:r>
              <a:rPr lang="es-AR" altLang="es-AR" sz="2000" dirty="0">
                <a:cs typeface="Segoe UI" panose="020B0502040204020203" pitchFamily="34" charset="0"/>
              </a:rPr>
              <a:t>A DNS CNAME </a:t>
            </a:r>
            <a:r>
              <a:rPr lang="es-AR" altLang="es-AR" sz="2000" dirty="0" err="1">
                <a:cs typeface="Segoe UI" panose="020B0502040204020203" pitchFamily="34" charset="0"/>
              </a:rPr>
              <a:t>record</a:t>
            </a:r>
            <a:r>
              <a:rPr lang="es-AR" altLang="es-AR" sz="2000" dirty="0">
                <a:cs typeface="Segoe UI" panose="020B0502040204020203" pitchFamily="34" charset="0"/>
              </a:rPr>
              <a:t> </a:t>
            </a:r>
            <a:r>
              <a:rPr lang="es-AR" altLang="es-AR" sz="2000" dirty="0" err="1">
                <a:cs typeface="Segoe UI" panose="020B0502040204020203" pitchFamily="34" charset="0"/>
              </a:rPr>
              <a:t>formed</a:t>
            </a:r>
            <a:r>
              <a:rPr lang="es-AR" altLang="es-AR" sz="2000" dirty="0">
                <a:cs typeface="Segoe UI" panose="020B0502040204020203" pitchFamily="34" charset="0"/>
              </a:rPr>
              <a:t> </a:t>
            </a:r>
            <a:r>
              <a:rPr lang="es-AR" altLang="es-AR" sz="2000" dirty="0" err="1">
                <a:cs typeface="Segoe UI" panose="020B0502040204020203" pitchFamily="34" charset="0"/>
              </a:rPr>
              <a:t>that</a:t>
            </a:r>
            <a:r>
              <a:rPr lang="es-AR" altLang="es-AR" sz="2000" dirty="0">
                <a:cs typeface="Segoe UI" panose="020B0502040204020203" pitchFamily="34" charset="0"/>
              </a:rPr>
              <a:t> </a:t>
            </a:r>
            <a:r>
              <a:rPr lang="es-AR" altLang="es-AR" sz="2000" dirty="0" err="1">
                <a:cs typeface="Segoe UI" panose="020B0502040204020203" pitchFamily="34" charset="0"/>
              </a:rPr>
              <a:t>points</a:t>
            </a:r>
            <a:r>
              <a:rPr lang="es-AR" altLang="es-AR" sz="2000" dirty="0">
                <a:cs typeface="Segoe UI" panose="020B0502040204020203" pitchFamily="34" charset="0"/>
              </a:rPr>
              <a:t> </a:t>
            </a:r>
            <a:r>
              <a:rPr lang="es-AR" altLang="es-AR" sz="2000" dirty="0" err="1">
                <a:cs typeface="Segoe UI" panose="020B0502040204020203" pitchFamily="34" charset="0"/>
              </a:rPr>
              <a:t>to</a:t>
            </a:r>
            <a:r>
              <a:rPr lang="es-AR" altLang="es-AR" sz="2000" dirty="0">
                <a:cs typeface="Segoe UI" panose="020B0502040204020203" pitchFamily="34" charset="0"/>
              </a:rPr>
              <a:t> </a:t>
            </a:r>
            <a:r>
              <a:rPr lang="es-AR" altLang="es-AR" sz="2000" dirty="0" err="1">
                <a:cs typeface="Segoe UI" panose="020B0502040204020203" pitchFamily="34" charset="0"/>
              </a:rPr>
              <a:t>the</a:t>
            </a:r>
            <a:r>
              <a:rPr lang="es-AR" altLang="es-AR" sz="2000" dirty="0">
                <a:cs typeface="Segoe UI" panose="020B0502040204020203" pitchFamily="34" charset="0"/>
              </a:rPr>
              <a:t> </a:t>
            </a:r>
            <a:r>
              <a:rPr lang="es-AR" altLang="es-AR" sz="2000" dirty="0" err="1">
                <a:cs typeface="Segoe UI" panose="020B0502040204020203" pitchFamily="34" charset="0"/>
              </a:rPr>
              <a:t>read-only</a:t>
            </a:r>
            <a:r>
              <a:rPr lang="es-AR" altLang="es-AR" sz="2000" dirty="0">
                <a:cs typeface="Segoe UI" panose="020B0502040204020203" pitchFamily="34" charset="0"/>
              </a:rPr>
              <a:t> </a:t>
            </a:r>
            <a:r>
              <a:rPr lang="es-AR" altLang="es-AR" sz="2000" dirty="0" err="1">
                <a:cs typeface="Segoe UI" panose="020B0502040204020203" pitchFamily="34" charset="0"/>
              </a:rPr>
              <a:t>listener</a:t>
            </a:r>
            <a:r>
              <a:rPr lang="es-AR" altLang="es-AR" sz="2000" dirty="0">
                <a:cs typeface="Segoe UI" panose="020B0502040204020203" pitchFamily="34" charset="0"/>
              </a:rPr>
              <a:t> </a:t>
            </a:r>
            <a:r>
              <a:rPr lang="es-AR" altLang="es-AR" sz="2000" dirty="0" err="1">
                <a:cs typeface="Segoe UI" panose="020B0502040204020203" pitchFamily="34" charset="0"/>
              </a:rPr>
              <a:t>that</a:t>
            </a:r>
            <a:r>
              <a:rPr lang="es-AR" altLang="es-AR" sz="2000" dirty="0">
                <a:cs typeface="Segoe UI" panose="020B0502040204020203" pitchFamily="34" charset="0"/>
              </a:rPr>
              <a:t> </a:t>
            </a:r>
            <a:r>
              <a:rPr lang="es-AR" altLang="es-AR" sz="2000" dirty="0" err="1">
                <a:cs typeface="Segoe UI" panose="020B0502040204020203" pitchFamily="34" charset="0"/>
              </a:rPr>
              <a:t>points</a:t>
            </a:r>
            <a:r>
              <a:rPr lang="es-AR" altLang="es-AR" sz="2000" dirty="0">
                <a:cs typeface="Segoe UI" panose="020B0502040204020203" pitchFamily="34" charset="0"/>
              </a:rPr>
              <a:t> </a:t>
            </a:r>
            <a:r>
              <a:rPr lang="es-AR" altLang="es-AR" sz="2000" dirty="0" err="1">
                <a:cs typeface="Segoe UI" panose="020B0502040204020203" pitchFamily="34" charset="0"/>
              </a:rPr>
              <a:t>to</a:t>
            </a:r>
            <a:r>
              <a:rPr lang="es-AR" altLang="es-AR" sz="2000" dirty="0">
                <a:cs typeface="Segoe UI" panose="020B0502040204020203" pitchFamily="34" charset="0"/>
              </a:rPr>
              <a:t> </a:t>
            </a:r>
            <a:r>
              <a:rPr lang="es-AR" altLang="es-AR" sz="2000" dirty="0" err="1">
                <a:cs typeface="Segoe UI" panose="020B0502040204020203" pitchFamily="34" charset="0"/>
              </a:rPr>
              <a:t>the</a:t>
            </a:r>
            <a:r>
              <a:rPr lang="es-AR" altLang="es-AR" sz="2000" dirty="0">
                <a:cs typeface="Segoe UI" panose="020B0502040204020203" pitchFamily="34" charset="0"/>
              </a:rPr>
              <a:t> </a:t>
            </a:r>
            <a:r>
              <a:rPr lang="es-AR" altLang="es-AR" sz="2000" dirty="0" err="1">
                <a:cs typeface="Segoe UI" panose="020B0502040204020203" pitchFamily="34" charset="0"/>
              </a:rPr>
              <a:t>secondary's</a:t>
            </a:r>
            <a:r>
              <a:rPr lang="es-AR" altLang="es-AR" sz="2000" dirty="0">
                <a:cs typeface="Segoe UI" panose="020B0502040204020203" pitchFamily="34" charset="0"/>
              </a:rPr>
              <a:t> URL. </a:t>
            </a:r>
            <a:r>
              <a:rPr lang="es-AR" altLang="es-AR" sz="2000" dirty="0" err="1">
                <a:cs typeface="Segoe UI" panose="020B0502040204020203" pitchFamily="34" charset="0"/>
              </a:rPr>
              <a:t>It</a:t>
            </a:r>
            <a:r>
              <a:rPr lang="es-AR" altLang="es-AR" sz="2000" dirty="0">
                <a:cs typeface="Segoe UI" panose="020B0502040204020203" pitchFamily="34" charset="0"/>
              </a:rPr>
              <a:t> </a:t>
            </a:r>
            <a:r>
              <a:rPr lang="es-AR" altLang="es-AR" sz="2000" dirty="0" err="1">
                <a:cs typeface="Segoe UI" panose="020B0502040204020203" pitchFamily="34" charset="0"/>
              </a:rPr>
              <a:t>allows</a:t>
            </a:r>
            <a:r>
              <a:rPr lang="es-AR" altLang="es-AR" sz="2000" dirty="0">
                <a:cs typeface="Segoe UI" panose="020B0502040204020203" pitchFamily="34" charset="0"/>
              </a:rPr>
              <a:t> </a:t>
            </a:r>
          </a:p>
          <a:p>
            <a:pPr lvl="0" eaLnBrk="0" fontAlgn="base" hangingPunct="0">
              <a:spcBef>
                <a:spcPct val="0"/>
              </a:spcBef>
              <a:spcAft>
                <a:spcPct val="0"/>
              </a:spcAft>
            </a:pPr>
            <a:r>
              <a:rPr lang="es-AR" altLang="es-AR" sz="2000" dirty="0" err="1">
                <a:cs typeface="Segoe UI" panose="020B0502040204020203" pitchFamily="34" charset="0"/>
              </a:rPr>
              <a:t>the</a:t>
            </a:r>
            <a:r>
              <a:rPr lang="es-AR" altLang="es-AR" sz="2000" dirty="0">
                <a:cs typeface="Segoe UI" panose="020B0502040204020203" pitchFamily="34" charset="0"/>
              </a:rPr>
              <a:t> </a:t>
            </a:r>
            <a:r>
              <a:rPr lang="es-AR" altLang="es-AR" sz="2000" dirty="0" err="1">
                <a:cs typeface="Segoe UI" panose="020B0502040204020203" pitchFamily="34" charset="0"/>
              </a:rPr>
              <a:t>read-only</a:t>
            </a:r>
            <a:r>
              <a:rPr lang="es-AR" altLang="es-AR" sz="2000" dirty="0">
                <a:cs typeface="Segoe UI" panose="020B0502040204020203" pitchFamily="34" charset="0"/>
              </a:rPr>
              <a:t> SQL </a:t>
            </a:r>
            <a:r>
              <a:rPr lang="es-AR" altLang="es-AR" sz="2000" dirty="0" err="1">
                <a:cs typeface="Segoe UI" panose="020B0502040204020203" pitchFamily="34" charset="0"/>
              </a:rPr>
              <a:t>applications</a:t>
            </a:r>
            <a:r>
              <a:rPr lang="es-AR" altLang="es-AR" sz="2000" dirty="0">
                <a:cs typeface="Segoe UI" panose="020B0502040204020203" pitchFamily="34" charset="0"/>
              </a:rPr>
              <a:t> </a:t>
            </a:r>
            <a:r>
              <a:rPr lang="es-AR" altLang="es-AR" sz="2000" dirty="0" err="1">
                <a:cs typeface="Segoe UI" panose="020B0502040204020203" pitchFamily="34" charset="0"/>
              </a:rPr>
              <a:t>to</a:t>
            </a:r>
            <a:r>
              <a:rPr lang="es-AR" altLang="es-AR" sz="2000" dirty="0">
                <a:cs typeface="Segoe UI" panose="020B0502040204020203" pitchFamily="34" charset="0"/>
              </a:rPr>
              <a:t> </a:t>
            </a:r>
            <a:r>
              <a:rPr lang="es-AR" altLang="es-AR" sz="2000" dirty="0" err="1">
                <a:cs typeface="Segoe UI" panose="020B0502040204020203" pitchFamily="34" charset="0"/>
              </a:rPr>
              <a:t>transparently</a:t>
            </a:r>
            <a:r>
              <a:rPr lang="es-AR" altLang="es-AR" sz="2000" dirty="0">
                <a:cs typeface="Segoe UI" panose="020B0502040204020203" pitchFamily="34" charset="0"/>
              </a:rPr>
              <a:t> </a:t>
            </a:r>
            <a:r>
              <a:rPr lang="es-AR" altLang="es-AR" sz="2000" dirty="0" err="1">
                <a:cs typeface="Segoe UI" panose="020B0502040204020203" pitchFamily="34" charset="0"/>
              </a:rPr>
              <a:t>connect</a:t>
            </a:r>
            <a:r>
              <a:rPr lang="es-AR" altLang="es-AR" sz="2000" dirty="0">
                <a:cs typeface="Segoe UI" panose="020B0502040204020203" pitchFamily="34" charset="0"/>
              </a:rPr>
              <a:t> </a:t>
            </a:r>
            <a:r>
              <a:rPr lang="es-AR" altLang="es-AR" sz="2000" dirty="0" err="1">
                <a:cs typeface="Segoe UI" panose="020B0502040204020203" pitchFamily="34" charset="0"/>
              </a:rPr>
              <a:t>to</a:t>
            </a:r>
            <a:r>
              <a:rPr lang="es-AR" altLang="es-AR" sz="2000" dirty="0">
                <a:cs typeface="Segoe UI" panose="020B0502040204020203" pitchFamily="34" charset="0"/>
              </a:rPr>
              <a:t> </a:t>
            </a:r>
          </a:p>
          <a:p>
            <a:pPr lvl="0" eaLnBrk="0" fontAlgn="base" hangingPunct="0">
              <a:spcBef>
                <a:spcPct val="0"/>
              </a:spcBef>
              <a:spcAft>
                <a:spcPct val="0"/>
              </a:spcAft>
            </a:pPr>
            <a:r>
              <a:rPr lang="es-AR" altLang="es-AR" sz="2000" dirty="0" err="1">
                <a:cs typeface="Segoe UI" panose="020B0502040204020203" pitchFamily="34" charset="0"/>
              </a:rPr>
              <a:t>the</a:t>
            </a:r>
            <a:r>
              <a:rPr lang="es-AR" altLang="es-AR" sz="2000" dirty="0">
                <a:cs typeface="Segoe UI" panose="020B0502040204020203" pitchFamily="34" charset="0"/>
              </a:rPr>
              <a:t> </a:t>
            </a:r>
            <a:r>
              <a:rPr lang="es-AR" altLang="es-AR" sz="2000" dirty="0" err="1">
                <a:cs typeface="Segoe UI" panose="020B0502040204020203" pitchFamily="34" charset="0"/>
              </a:rPr>
              <a:t>secondary</a:t>
            </a:r>
            <a:r>
              <a:rPr lang="es-AR" altLang="es-AR" sz="2000" dirty="0">
                <a:cs typeface="Segoe UI" panose="020B0502040204020203" pitchFamily="34" charset="0"/>
              </a:rPr>
              <a:t> </a:t>
            </a:r>
            <a:r>
              <a:rPr lang="es-AR" altLang="es-AR" sz="2000" dirty="0" err="1">
                <a:cs typeface="Segoe UI" panose="020B0502040204020203" pitchFamily="34" charset="0"/>
              </a:rPr>
              <a:t>using</a:t>
            </a:r>
            <a:r>
              <a:rPr lang="es-AR" altLang="es-AR" sz="2000" dirty="0">
                <a:cs typeface="Segoe UI" panose="020B0502040204020203" pitchFamily="34" charset="0"/>
              </a:rPr>
              <a:t> </a:t>
            </a:r>
            <a:r>
              <a:rPr lang="es-AR" altLang="es-AR" sz="2000" dirty="0" err="1">
                <a:cs typeface="Segoe UI" panose="020B0502040204020203" pitchFamily="34" charset="0"/>
              </a:rPr>
              <a:t>the</a:t>
            </a:r>
            <a:r>
              <a:rPr lang="es-AR" altLang="es-AR" sz="2000" dirty="0">
                <a:cs typeface="Segoe UI" panose="020B0502040204020203" pitchFamily="34" charset="0"/>
              </a:rPr>
              <a:t> </a:t>
            </a:r>
            <a:r>
              <a:rPr lang="es-AR" altLang="es-AR" sz="2000" dirty="0" err="1">
                <a:cs typeface="Segoe UI" panose="020B0502040204020203" pitchFamily="34" charset="0"/>
              </a:rPr>
              <a:t>specified</a:t>
            </a:r>
            <a:r>
              <a:rPr lang="es-AR" altLang="es-AR" sz="2000" dirty="0">
                <a:cs typeface="Segoe UI" panose="020B0502040204020203" pitchFamily="34" charset="0"/>
              </a:rPr>
              <a:t> load-</a:t>
            </a:r>
            <a:r>
              <a:rPr lang="es-AR" altLang="es-AR" sz="2000" dirty="0" err="1">
                <a:cs typeface="Segoe UI" panose="020B0502040204020203" pitchFamily="34" charset="0"/>
              </a:rPr>
              <a:t>balancing</a:t>
            </a:r>
            <a:r>
              <a:rPr lang="es-AR" altLang="es-AR" sz="2000" dirty="0">
                <a:cs typeface="Segoe UI" panose="020B0502040204020203" pitchFamily="34" charset="0"/>
              </a:rPr>
              <a:t> rules. </a:t>
            </a:r>
          </a:p>
          <a:p>
            <a:endParaRPr lang="es-AR" sz="2000" dirty="0"/>
          </a:p>
        </p:txBody>
      </p:sp>
    </p:spTree>
    <p:extLst>
      <p:ext uri="{BB962C8B-B14F-4D97-AF65-F5344CB8AC3E}">
        <p14:creationId xmlns:p14="http://schemas.microsoft.com/office/powerpoint/2010/main" val="3576475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81FFBD01-8166-4475-A572-3AF1D72028EC}"/>
              </a:ext>
            </a:extLst>
          </p:cNvPr>
          <p:cNvSpPr>
            <a:spLocks noGrp="1"/>
          </p:cNvSpPr>
          <p:nvPr>
            <p:ph type="title"/>
          </p:nvPr>
        </p:nvSpPr>
        <p:spPr>
          <a:xfrm>
            <a:off x="162838" y="509120"/>
            <a:ext cx="12192000" cy="685800"/>
          </a:xfrm>
        </p:spPr>
        <p:txBody>
          <a:bodyPr>
            <a:noAutofit/>
          </a:bodyPr>
          <a:lstStyle/>
          <a:p>
            <a:r>
              <a:rPr lang="es-AR" sz="2600" b="1" dirty="0" err="1">
                <a:latin typeface="+mn-lt"/>
              </a:rPr>
              <a:t>Introduction</a:t>
            </a:r>
            <a:r>
              <a:rPr lang="es-AR" sz="2600" b="1" dirty="0">
                <a:latin typeface="+mn-lt"/>
              </a:rPr>
              <a:t> </a:t>
            </a:r>
            <a:r>
              <a:rPr lang="es-AR" sz="2600" b="1" dirty="0" err="1">
                <a:latin typeface="+mn-lt"/>
              </a:rPr>
              <a:t>to</a:t>
            </a:r>
            <a:r>
              <a:rPr lang="es-AR" sz="2600" b="1" dirty="0">
                <a:latin typeface="+mn-lt"/>
              </a:rPr>
              <a:t> Auto-</a:t>
            </a:r>
            <a:r>
              <a:rPr lang="es-AR" sz="2600" b="1" dirty="0" err="1">
                <a:latin typeface="+mn-lt"/>
              </a:rPr>
              <a:t>Failover</a:t>
            </a:r>
            <a:r>
              <a:rPr lang="es-AR" sz="2600" b="1" dirty="0">
                <a:latin typeface="+mn-lt"/>
              </a:rPr>
              <a:t> </a:t>
            </a:r>
            <a:r>
              <a:rPr lang="es-AR" sz="2600" b="1" dirty="0" err="1">
                <a:latin typeface="+mn-lt"/>
              </a:rPr>
              <a:t>Group</a:t>
            </a:r>
            <a:endParaRPr lang="en-US" sz="2600" b="1" dirty="0">
              <a:latin typeface="+mn-lt"/>
            </a:endParaRPr>
          </a:p>
        </p:txBody>
      </p:sp>
      <p:sp>
        <p:nvSpPr>
          <p:cNvPr id="4" name="Content Placeholder 3"/>
          <p:cNvSpPr>
            <a:spLocks noGrp="1"/>
          </p:cNvSpPr>
          <p:nvPr>
            <p:ph idx="1"/>
          </p:nvPr>
        </p:nvSpPr>
        <p:spPr>
          <a:xfrm>
            <a:off x="0" y="1485622"/>
            <a:ext cx="12192000" cy="1341230"/>
          </a:xfrm>
        </p:spPr>
        <p:txBody>
          <a:bodyPr>
            <a:normAutofit/>
          </a:bodyPr>
          <a:lstStyle/>
          <a:p>
            <a:pPr algn="ctr"/>
            <a:endParaRPr lang="en-US" dirty="0"/>
          </a:p>
          <a:p>
            <a:pPr algn="ctr"/>
            <a:endParaRPr lang="en-US" dirty="0"/>
          </a:p>
          <a:p>
            <a:endParaRPr lang="en-US" dirty="0"/>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sp>
        <p:nvSpPr>
          <p:cNvPr id="11" name="Rectangle 10">
            <a:extLst>
              <a:ext uri="{FF2B5EF4-FFF2-40B4-BE49-F238E27FC236}">
                <a16:creationId xmlns:a16="http://schemas.microsoft.com/office/drawing/2014/main" id="{63269168-5F6B-440F-9164-D30F0A4EC4C9}"/>
              </a:ext>
            </a:extLst>
          </p:cNvPr>
          <p:cNvSpPr/>
          <p:nvPr/>
        </p:nvSpPr>
        <p:spPr>
          <a:xfrm>
            <a:off x="135775" y="1840838"/>
            <a:ext cx="10849552" cy="1938992"/>
          </a:xfrm>
          <a:prstGeom prst="rect">
            <a:avLst/>
          </a:prstGeom>
        </p:spPr>
        <p:txBody>
          <a:bodyPr wrap="square">
            <a:spAutoFit/>
          </a:bodyPr>
          <a:lstStyle/>
          <a:p>
            <a:r>
              <a:rPr lang="en-US" sz="2000" b="1" dirty="0"/>
              <a:t>Grace period with data loss</a:t>
            </a:r>
            <a:endParaRPr lang="en-US" sz="2000" dirty="0"/>
          </a:p>
          <a:p>
            <a:r>
              <a:rPr lang="en-US" sz="2000" dirty="0"/>
              <a:t>Because the primary and secondary databases are synchronized using asynchronous replication, the failover may result in data loss. You can customize the automatic failover policy to reflect your application’s tolerance to data loss. By configuring </a:t>
            </a:r>
            <a:r>
              <a:rPr lang="en-US" sz="2000" b="1" dirty="0" err="1"/>
              <a:t>GracePeriodWithDataLossHours</a:t>
            </a:r>
            <a:r>
              <a:rPr lang="en-US" sz="2000" dirty="0"/>
              <a:t>, you can control how long the system waits before initiating the failover that is likely to result data loss.</a:t>
            </a:r>
            <a:endParaRPr lang="en-US" sz="2000" b="0" i="0" dirty="0">
              <a:effectLst/>
            </a:endParaRPr>
          </a:p>
        </p:txBody>
      </p:sp>
      <p:sp>
        <p:nvSpPr>
          <p:cNvPr id="12" name="TextBox 11">
            <a:extLst>
              <a:ext uri="{FF2B5EF4-FFF2-40B4-BE49-F238E27FC236}">
                <a16:creationId xmlns:a16="http://schemas.microsoft.com/office/drawing/2014/main" id="{C37D1DEE-DC50-4ACF-BCED-E9E36364D4C8}"/>
              </a:ext>
            </a:extLst>
          </p:cNvPr>
          <p:cNvSpPr txBox="1"/>
          <p:nvPr/>
        </p:nvSpPr>
        <p:spPr>
          <a:xfrm>
            <a:off x="135774" y="1381104"/>
            <a:ext cx="2130711" cy="1015663"/>
          </a:xfrm>
          <a:prstGeom prst="rect">
            <a:avLst/>
          </a:prstGeom>
          <a:noFill/>
        </p:spPr>
        <p:txBody>
          <a:bodyPr wrap="none" rtlCol="0">
            <a:spAutoFit/>
          </a:bodyPr>
          <a:lstStyle/>
          <a:p>
            <a:pPr marL="342900" lvl="0" indent="-342900" eaLnBrk="0" fontAlgn="base" hangingPunct="0">
              <a:spcBef>
                <a:spcPct val="0"/>
              </a:spcBef>
              <a:spcAft>
                <a:spcPct val="0"/>
              </a:spcAft>
              <a:buFont typeface="Arial" panose="020B0604020202020204" pitchFamily="34" charset="0"/>
              <a:buChar char="•"/>
            </a:pPr>
            <a:r>
              <a:rPr lang="es-AR" altLang="es-AR" sz="2000" b="1" dirty="0" err="1">
                <a:cs typeface="Segoe UI" panose="020B0502040204020203" pitchFamily="34" charset="0"/>
              </a:rPr>
              <a:t>Components</a:t>
            </a:r>
            <a:r>
              <a:rPr lang="es-AR" altLang="es-AR" sz="2000" b="1" dirty="0">
                <a:cs typeface="Segoe UI" panose="020B0502040204020203" pitchFamily="34" charset="0"/>
              </a:rPr>
              <a:t>:</a:t>
            </a:r>
          </a:p>
          <a:p>
            <a:pPr marL="171450" lvl="0" indent="-171450" eaLnBrk="0" fontAlgn="base" hangingPunct="0">
              <a:spcBef>
                <a:spcPct val="0"/>
              </a:spcBef>
              <a:spcAft>
                <a:spcPct val="0"/>
              </a:spcAft>
              <a:buFont typeface="Arial" panose="020B0604020202020204" pitchFamily="34" charset="0"/>
              <a:buChar char="•"/>
            </a:pPr>
            <a:endParaRPr lang="es-AR" altLang="es-AR" sz="2000" b="1" dirty="0">
              <a:latin typeface="Segoe UI" panose="020B0502040204020203" pitchFamily="34" charset="0"/>
              <a:cs typeface="Segoe UI" panose="020B0502040204020203" pitchFamily="34" charset="0"/>
            </a:endParaRPr>
          </a:p>
          <a:p>
            <a:endParaRPr lang="es-AR" sz="2000" dirty="0"/>
          </a:p>
        </p:txBody>
      </p:sp>
    </p:spTree>
    <p:extLst>
      <p:ext uri="{BB962C8B-B14F-4D97-AF65-F5344CB8AC3E}">
        <p14:creationId xmlns:p14="http://schemas.microsoft.com/office/powerpoint/2010/main" val="1396541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81FFBD01-8166-4475-A572-3AF1D72028EC}"/>
              </a:ext>
            </a:extLst>
          </p:cNvPr>
          <p:cNvSpPr>
            <a:spLocks noGrp="1"/>
          </p:cNvSpPr>
          <p:nvPr>
            <p:ph type="title"/>
          </p:nvPr>
        </p:nvSpPr>
        <p:spPr>
          <a:xfrm>
            <a:off x="162838" y="509120"/>
            <a:ext cx="12192000" cy="685800"/>
          </a:xfrm>
        </p:spPr>
        <p:txBody>
          <a:bodyPr>
            <a:noAutofit/>
          </a:bodyPr>
          <a:lstStyle/>
          <a:p>
            <a:r>
              <a:rPr lang="es-AR" sz="2600" b="1" dirty="0" err="1">
                <a:latin typeface="+mn-lt"/>
              </a:rPr>
              <a:t>Introduction</a:t>
            </a:r>
            <a:r>
              <a:rPr lang="es-AR" sz="2600" b="1" dirty="0">
                <a:latin typeface="+mn-lt"/>
              </a:rPr>
              <a:t> </a:t>
            </a:r>
            <a:r>
              <a:rPr lang="es-AR" sz="2600" b="1" dirty="0" err="1">
                <a:latin typeface="+mn-lt"/>
              </a:rPr>
              <a:t>to</a:t>
            </a:r>
            <a:r>
              <a:rPr lang="es-AR" sz="2600" b="1" dirty="0">
                <a:latin typeface="+mn-lt"/>
              </a:rPr>
              <a:t> Auto-</a:t>
            </a:r>
            <a:r>
              <a:rPr lang="es-AR" sz="2600" b="1" dirty="0" err="1">
                <a:latin typeface="+mn-lt"/>
              </a:rPr>
              <a:t>Failover</a:t>
            </a:r>
            <a:r>
              <a:rPr lang="es-AR" sz="2600" b="1" dirty="0">
                <a:latin typeface="+mn-lt"/>
              </a:rPr>
              <a:t> </a:t>
            </a:r>
            <a:r>
              <a:rPr lang="es-AR" sz="2600" b="1" dirty="0" err="1">
                <a:latin typeface="+mn-lt"/>
              </a:rPr>
              <a:t>Group</a:t>
            </a:r>
            <a:endParaRPr lang="en-US" sz="2600" b="1" dirty="0">
              <a:latin typeface="+mn-lt"/>
            </a:endParaRPr>
          </a:p>
        </p:txBody>
      </p:sp>
      <p:sp>
        <p:nvSpPr>
          <p:cNvPr id="4" name="Content Placeholder 3"/>
          <p:cNvSpPr>
            <a:spLocks noGrp="1"/>
          </p:cNvSpPr>
          <p:nvPr>
            <p:ph idx="1"/>
          </p:nvPr>
        </p:nvSpPr>
        <p:spPr>
          <a:xfrm>
            <a:off x="0" y="1485622"/>
            <a:ext cx="12192000" cy="1341230"/>
          </a:xfrm>
        </p:spPr>
        <p:txBody>
          <a:bodyPr>
            <a:normAutofit/>
          </a:bodyPr>
          <a:lstStyle/>
          <a:p>
            <a:pPr algn="ctr"/>
            <a:endParaRPr lang="en-US" dirty="0"/>
          </a:p>
          <a:p>
            <a:pPr algn="ctr"/>
            <a:endParaRPr lang="en-US" dirty="0"/>
          </a:p>
          <a:p>
            <a:endParaRPr lang="en-US" dirty="0"/>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sp>
        <p:nvSpPr>
          <p:cNvPr id="7" name="Rectangle 6">
            <a:extLst>
              <a:ext uri="{FF2B5EF4-FFF2-40B4-BE49-F238E27FC236}">
                <a16:creationId xmlns:a16="http://schemas.microsoft.com/office/drawing/2014/main" id="{9EED515A-D7FA-4BAD-AB0B-5095DAB1D99F}"/>
              </a:ext>
            </a:extLst>
          </p:cNvPr>
          <p:cNvSpPr/>
          <p:nvPr/>
        </p:nvSpPr>
        <p:spPr>
          <a:xfrm>
            <a:off x="135774" y="1857356"/>
            <a:ext cx="10849553" cy="3170099"/>
          </a:xfrm>
          <a:prstGeom prst="rect">
            <a:avLst/>
          </a:prstGeom>
        </p:spPr>
        <p:txBody>
          <a:bodyPr wrap="square">
            <a:spAutoFit/>
          </a:bodyPr>
          <a:lstStyle/>
          <a:p>
            <a:r>
              <a:rPr lang="en-US" sz="2000" b="1" dirty="0"/>
              <a:t>Read-only failover policy</a:t>
            </a:r>
            <a:endParaRPr lang="en-US" sz="2000" dirty="0"/>
          </a:p>
          <a:p>
            <a:r>
              <a:rPr lang="en-US" sz="2000" dirty="0"/>
              <a:t>By default, the failover of the read-only listener is disabled. It ensures that the performance of the primary is not impacted when the secondary is offline. However, it also means the read-only sessions will not be able to connect until the secondary is recovered. Only this can be enabled through </a:t>
            </a:r>
            <a:r>
              <a:rPr lang="en-US" sz="2000" dirty="0" err="1"/>
              <a:t>powershell</a:t>
            </a:r>
            <a:r>
              <a:rPr lang="en-US" sz="2000" dirty="0"/>
              <a:t> (this option is not yet supported).</a:t>
            </a:r>
          </a:p>
          <a:p>
            <a:r>
              <a:rPr lang="en-US" sz="2000" dirty="0"/>
              <a:t>Script:</a:t>
            </a:r>
          </a:p>
          <a:p>
            <a:r>
              <a:rPr lang="en-US" sz="2000" dirty="0"/>
              <a:t>(Install AZ Module from </a:t>
            </a:r>
            <a:r>
              <a:rPr lang="en-US" sz="2000" dirty="0">
                <a:hlinkClick r:id="rId2">
                  <a:extLst>
                    <a:ext uri="{A12FA001-AC4F-418D-AE19-62706E023703}">
                      <ahyp:hlinkClr xmlns:ahyp="http://schemas.microsoft.com/office/drawing/2018/hyperlinkcolor" val="tx"/>
                    </a:ext>
                  </a:extLst>
                </a:hlinkClick>
              </a:rPr>
              <a:t>Here</a:t>
            </a:r>
            <a:r>
              <a:rPr lang="en-US" sz="2000" dirty="0"/>
              <a:t>)</a:t>
            </a:r>
          </a:p>
          <a:p>
            <a:r>
              <a:rPr lang="en-US" sz="2000" dirty="0"/>
              <a:t>New-</a:t>
            </a:r>
            <a:r>
              <a:rPr lang="en-US" sz="2000" dirty="0" err="1"/>
              <a:t>AzSqlDatabaseFailoverGroup</a:t>
            </a:r>
            <a:r>
              <a:rPr lang="en-US" sz="2000" dirty="0"/>
              <a:t> -</a:t>
            </a:r>
            <a:r>
              <a:rPr lang="en-US" sz="2000" dirty="0" err="1"/>
              <a:t>ResourceGroupName</a:t>
            </a:r>
            <a:r>
              <a:rPr lang="en-US" sz="2000" dirty="0"/>
              <a:t> </a:t>
            </a:r>
            <a:r>
              <a:rPr lang="en-US" sz="2000" dirty="0" err="1"/>
              <a:t>rgname</a:t>
            </a:r>
            <a:r>
              <a:rPr lang="en-US" sz="2000" dirty="0"/>
              <a:t> -</a:t>
            </a:r>
            <a:r>
              <a:rPr lang="en-US" sz="2000" dirty="0" err="1"/>
              <a:t>ServerName</a:t>
            </a:r>
            <a:r>
              <a:rPr lang="en-US" sz="2000" dirty="0"/>
              <a:t> server1 -</a:t>
            </a:r>
            <a:r>
              <a:rPr lang="en-US" sz="2000" dirty="0" err="1"/>
              <a:t>PartnerResourceGroupName</a:t>
            </a:r>
            <a:r>
              <a:rPr lang="en-US" sz="2000" dirty="0"/>
              <a:t> rgname2 -</a:t>
            </a:r>
            <a:r>
              <a:rPr lang="en-US" sz="2000" dirty="0" err="1"/>
              <a:t>PartnerServerName</a:t>
            </a:r>
            <a:r>
              <a:rPr lang="en-US" sz="2000" dirty="0"/>
              <a:t> server2 -</a:t>
            </a:r>
            <a:r>
              <a:rPr lang="en-US" sz="2000" dirty="0" err="1"/>
              <a:t>FailoverGroupName</a:t>
            </a:r>
            <a:r>
              <a:rPr lang="en-US" sz="2000" dirty="0"/>
              <a:t> </a:t>
            </a:r>
            <a:r>
              <a:rPr lang="en-US" sz="2000" dirty="0" err="1"/>
              <a:t>AGname</a:t>
            </a:r>
            <a:r>
              <a:rPr lang="en-US" sz="2000" dirty="0"/>
              <a:t> -</a:t>
            </a:r>
            <a:r>
              <a:rPr lang="en-US" sz="2000" dirty="0" err="1"/>
              <a:t>FailoverPolicy</a:t>
            </a:r>
            <a:r>
              <a:rPr lang="en-US" sz="2000" dirty="0"/>
              <a:t> automatic -</a:t>
            </a:r>
            <a:r>
              <a:rPr lang="en-US" sz="2000" dirty="0" err="1"/>
              <a:t>AllowReadOnlyFailoverToPrimary</a:t>
            </a:r>
            <a:r>
              <a:rPr lang="en-US" sz="2000" dirty="0"/>
              <a:t> enabled</a:t>
            </a:r>
          </a:p>
        </p:txBody>
      </p:sp>
      <p:sp>
        <p:nvSpPr>
          <p:cNvPr id="12" name="TextBox 11">
            <a:extLst>
              <a:ext uri="{FF2B5EF4-FFF2-40B4-BE49-F238E27FC236}">
                <a16:creationId xmlns:a16="http://schemas.microsoft.com/office/drawing/2014/main" id="{C37D1DEE-DC50-4ACF-BCED-E9E36364D4C8}"/>
              </a:ext>
            </a:extLst>
          </p:cNvPr>
          <p:cNvSpPr txBox="1"/>
          <p:nvPr/>
        </p:nvSpPr>
        <p:spPr>
          <a:xfrm>
            <a:off x="135774" y="1381104"/>
            <a:ext cx="2130711" cy="1015663"/>
          </a:xfrm>
          <a:prstGeom prst="rect">
            <a:avLst/>
          </a:prstGeom>
          <a:noFill/>
        </p:spPr>
        <p:txBody>
          <a:bodyPr wrap="none" rtlCol="0">
            <a:spAutoFit/>
          </a:bodyPr>
          <a:lstStyle/>
          <a:p>
            <a:pPr marL="342900" lvl="0" indent="-342900" eaLnBrk="0" fontAlgn="base" hangingPunct="0">
              <a:spcBef>
                <a:spcPct val="0"/>
              </a:spcBef>
              <a:spcAft>
                <a:spcPct val="0"/>
              </a:spcAft>
              <a:buFont typeface="Arial" panose="020B0604020202020204" pitchFamily="34" charset="0"/>
              <a:buChar char="•"/>
            </a:pPr>
            <a:r>
              <a:rPr lang="es-AR" altLang="es-AR" sz="2000" b="1" dirty="0" err="1">
                <a:cs typeface="Segoe UI" panose="020B0502040204020203" pitchFamily="34" charset="0"/>
              </a:rPr>
              <a:t>Components</a:t>
            </a:r>
            <a:r>
              <a:rPr lang="es-AR" altLang="es-AR" sz="2000" b="1" dirty="0">
                <a:cs typeface="Segoe UI" panose="020B0502040204020203" pitchFamily="34" charset="0"/>
              </a:rPr>
              <a:t>:</a:t>
            </a:r>
          </a:p>
          <a:p>
            <a:pPr marL="171450" lvl="0" indent="-171450" eaLnBrk="0" fontAlgn="base" hangingPunct="0">
              <a:spcBef>
                <a:spcPct val="0"/>
              </a:spcBef>
              <a:spcAft>
                <a:spcPct val="0"/>
              </a:spcAft>
              <a:buFont typeface="Arial" panose="020B0604020202020204" pitchFamily="34" charset="0"/>
              <a:buChar char="•"/>
            </a:pPr>
            <a:endParaRPr lang="es-AR" altLang="es-AR" sz="2000" b="1" dirty="0">
              <a:latin typeface="Segoe UI" panose="020B0502040204020203" pitchFamily="34" charset="0"/>
              <a:cs typeface="Segoe UI" panose="020B0502040204020203" pitchFamily="34" charset="0"/>
            </a:endParaRPr>
          </a:p>
          <a:p>
            <a:endParaRPr lang="es-AR" sz="2000" dirty="0"/>
          </a:p>
        </p:txBody>
      </p:sp>
    </p:spTree>
    <p:extLst>
      <p:ext uri="{BB962C8B-B14F-4D97-AF65-F5344CB8AC3E}">
        <p14:creationId xmlns:p14="http://schemas.microsoft.com/office/powerpoint/2010/main" val="4064263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43421BD9-4744-4CEC-9608-E2D29B3FF09A}"/>
              </a:ext>
            </a:extLst>
          </p:cNvPr>
          <p:cNvSpPr>
            <a:spLocks noGrp="1"/>
          </p:cNvSpPr>
          <p:nvPr>
            <p:ph type="title"/>
          </p:nvPr>
        </p:nvSpPr>
        <p:spPr>
          <a:xfrm>
            <a:off x="162838" y="509120"/>
            <a:ext cx="12192000" cy="685800"/>
          </a:xfrm>
        </p:spPr>
        <p:txBody>
          <a:bodyPr>
            <a:noAutofit/>
          </a:bodyPr>
          <a:lstStyle/>
          <a:p>
            <a:r>
              <a:rPr lang="es-AR" sz="2600" b="1" dirty="0" err="1">
                <a:latin typeface="+mn-lt"/>
              </a:rPr>
              <a:t>Introduction</a:t>
            </a:r>
            <a:r>
              <a:rPr lang="es-AR" sz="2600" b="1" dirty="0">
                <a:latin typeface="+mn-lt"/>
              </a:rPr>
              <a:t> </a:t>
            </a:r>
            <a:r>
              <a:rPr lang="es-AR" sz="2600" b="1" dirty="0" err="1">
                <a:latin typeface="+mn-lt"/>
              </a:rPr>
              <a:t>to</a:t>
            </a:r>
            <a:r>
              <a:rPr lang="es-AR" sz="2600" b="1" dirty="0">
                <a:latin typeface="+mn-lt"/>
              </a:rPr>
              <a:t> Auto-</a:t>
            </a:r>
            <a:r>
              <a:rPr lang="es-AR" sz="2600" b="1" dirty="0" err="1">
                <a:latin typeface="+mn-lt"/>
              </a:rPr>
              <a:t>Failover</a:t>
            </a:r>
            <a:r>
              <a:rPr lang="es-AR" sz="2600" b="1" dirty="0">
                <a:latin typeface="+mn-lt"/>
              </a:rPr>
              <a:t> </a:t>
            </a:r>
            <a:r>
              <a:rPr lang="es-AR" sz="2600" b="1" dirty="0" err="1">
                <a:latin typeface="+mn-lt"/>
              </a:rPr>
              <a:t>Group</a:t>
            </a:r>
            <a:endParaRPr lang="en-US" sz="2600" b="1" dirty="0">
              <a:latin typeface="+mn-lt"/>
            </a:endParaRPr>
          </a:p>
        </p:txBody>
      </p:sp>
      <p:sp>
        <p:nvSpPr>
          <p:cNvPr id="4" name="Content Placeholder 3"/>
          <p:cNvSpPr>
            <a:spLocks noGrp="1"/>
          </p:cNvSpPr>
          <p:nvPr>
            <p:ph idx="1"/>
          </p:nvPr>
        </p:nvSpPr>
        <p:spPr>
          <a:xfrm>
            <a:off x="0" y="1485622"/>
            <a:ext cx="12192000" cy="1341230"/>
          </a:xfrm>
        </p:spPr>
        <p:txBody>
          <a:bodyPr>
            <a:normAutofit/>
          </a:bodyPr>
          <a:lstStyle/>
          <a:p>
            <a:pPr algn="ctr"/>
            <a:endParaRPr lang="en-US" dirty="0"/>
          </a:p>
          <a:p>
            <a:pPr algn="ctr"/>
            <a:endParaRPr lang="en-US" dirty="0"/>
          </a:p>
          <a:p>
            <a:endParaRPr lang="en-US" dirty="0"/>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sp>
        <p:nvSpPr>
          <p:cNvPr id="2" name="TextBox 1">
            <a:extLst>
              <a:ext uri="{FF2B5EF4-FFF2-40B4-BE49-F238E27FC236}">
                <a16:creationId xmlns:a16="http://schemas.microsoft.com/office/drawing/2014/main" id="{564E81DA-C1FB-4AF3-BA8A-D01DCC36BCEE}"/>
              </a:ext>
            </a:extLst>
          </p:cNvPr>
          <p:cNvSpPr txBox="1"/>
          <p:nvPr/>
        </p:nvSpPr>
        <p:spPr>
          <a:xfrm>
            <a:off x="162838" y="1485622"/>
            <a:ext cx="11150600" cy="3785652"/>
          </a:xfrm>
          <a:prstGeom prst="rect">
            <a:avLst/>
          </a:prstGeom>
          <a:noFill/>
        </p:spPr>
        <p:txBody>
          <a:bodyPr wrap="square" rtlCol="0">
            <a:spAutoFit/>
          </a:bodyPr>
          <a:lstStyle/>
          <a:p>
            <a:pPr marL="342900" indent="-342900">
              <a:buFont typeface="Arial" panose="020B0604020202020204" pitchFamily="34" charset="0"/>
              <a:buChar char="•"/>
            </a:pPr>
            <a:r>
              <a:rPr lang="es-AR" altLang="es-AR" sz="2000" b="1" dirty="0" err="1">
                <a:cs typeface="Segoe UI" panose="020B0502040204020203" pitchFamily="34" charset="0"/>
              </a:rPr>
              <a:t>Capabilities</a:t>
            </a:r>
            <a:r>
              <a:rPr lang="es-AR" altLang="es-AR" sz="2000" b="1" dirty="0">
                <a:cs typeface="Segoe UI" panose="020B0502040204020203" pitchFamily="34" charset="0"/>
              </a:rPr>
              <a:t>:</a:t>
            </a:r>
          </a:p>
          <a:p>
            <a:endParaRPr lang="en-US" sz="2000" b="1" dirty="0"/>
          </a:p>
          <a:p>
            <a:r>
              <a:rPr lang="en-US" sz="2000" b="1" dirty="0"/>
              <a:t>Planned failover</a:t>
            </a:r>
            <a:endParaRPr lang="en-US" sz="2000" dirty="0"/>
          </a:p>
          <a:p>
            <a:r>
              <a:rPr lang="en-US" sz="2000" dirty="0"/>
              <a:t>Planned failover performs full synchronization between primary and secondary databases before the secondary switches to the primary role. This guarantees no data loss. </a:t>
            </a:r>
          </a:p>
          <a:p>
            <a:endParaRPr lang="en-US" sz="2000" b="1" dirty="0"/>
          </a:p>
          <a:p>
            <a:r>
              <a:rPr lang="en-US" sz="2000" b="1" dirty="0"/>
              <a:t>Unplanned failover</a:t>
            </a:r>
          </a:p>
          <a:p>
            <a:r>
              <a:rPr lang="en-US" sz="2000" dirty="0"/>
              <a:t>Unplanned or forced failover immediately switches the secondary to the primary role without any synchronization with the primary. </a:t>
            </a:r>
          </a:p>
          <a:p>
            <a:r>
              <a:rPr lang="en-US" sz="2000" dirty="0"/>
              <a:t>This operation will result in data loss.</a:t>
            </a:r>
          </a:p>
          <a:p>
            <a:endParaRPr lang="en-US" sz="2000" dirty="0"/>
          </a:p>
          <a:p>
            <a:endParaRPr lang="es-AR" sz="2000" dirty="0"/>
          </a:p>
        </p:txBody>
      </p:sp>
    </p:spTree>
    <p:extLst>
      <p:ext uri="{BB962C8B-B14F-4D97-AF65-F5344CB8AC3E}">
        <p14:creationId xmlns:p14="http://schemas.microsoft.com/office/powerpoint/2010/main" val="315847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5364" y="500294"/>
            <a:ext cx="12192000" cy="685800"/>
          </a:xfrm>
        </p:spPr>
        <p:txBody>
          <a:bodyPr>
            <a:normAutofit/>
          </a:bodyPr>
          <a:lstStyle/>
          <a:p>
            <a:r>
              <a:rPr lang="es-AR" sz="2600" b="1" dirty="0" err="1">
                <a:latin typeface="+mn-lt"/>
              </a:rPr>
              <a:t>Considerations</a:t>
            </a:r>
            <a:r>
              <a:rPr lang="es-AR" sz="2600" b="1" dirty="0">
                <a:latin typeface="+mn-lt"/>
              </a:rPr>
              <a:t> and </a:t>
            </a:r>
            <a:r>
              <a:rPr lang="es-AR" sz="2600" b="1" dirty="0" err="1">
                <a:latin typeface="+mn-lt"/>
              </a:rPr>
              <a:t>reccomendations</a:t>
            </a:r>
            <a:endParaRPr lang="en-US" sz="2600" b="1" dirty="0">
              <a:latin typeface="+mn-lt"/>
            </a:endParaRPr>
          </a:p>
        </p:txBody>
      </p:sp>
      <p:sp>
        <p:nvSpPr>
          <p:cNvPr id="4" name="Content Placeholder 3"/>
          <p:cNvSpPr>
            <a:spLocks noGrp="1"/>
          </p:cNvSpPr>
          <p:nvPr>
            <p:ph idx="1"/>
          </p:nvPr>
        </p:nvSpPr>
        <p:spPr>
          <a:xfrm>
            <a:off x="0" y="1485622"/>
            <a:ext cx="12192000" cy="1341230"/>
          </a:xfrm>
        </p:spPr>
        <p:txBody>
          <a:bodyPr>
            <a:normAutofit/>
          </a:bodyPr>
          <a:lstStyle/>
          <a:p>
            <a:pPr algn="ctr"/>
            <a:endParaRPr lang="en-US" dirty="0"/>
          </a:p>
          <a:p>
            <a:pPr algn="ctr"/>
            <a:endParaRPr lang="en-US" dirty="0"/>
          </a:p>
          <a:p>
            <a:endParaRPr lang="en-US" dirty="0"/>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sp>
        <p:nvSpPr>
          <p:cNvPr id="2" name="TextBox 1">
            <a:extLst>
              <a:ext uri="{FF2B5EF4-FFF2-40B4-BE49-F238E27FC236}">
                <a16:creationId xmlns:a16="http://schemas.microsoft.com/office/drawing/2014/main" id="{94FDE8A5-A463-4A3B-8775-A437A002EE35}"/>
              </a:ext>
            </a:extLst>
          </p:cNvPr>
          <p:cNvSpPr txBox="1"/>
          <p:nvPr/>
        </p:nvSpPr>
        <p:spPr>
          <a:xfrm>
            <a:off x="175364" y="1426481"/>
            <a:ext cx="11812044" cy="3785652"/>
          </a:xfrm>
          <a:prstGeom prst="rect">
            <a:avLst/>
          </a:prstGeom>
          <a:noFill/>
        </p:spPr>
        <p:txBody>
          <a:bodyPr wrap="square" rtlCol="0">
            <a:spAutoFit/>
          </a:bodyPr>
          <a:lstStyle/>
          <a:p>
            <a:pPr marL="342900" indent="-342900">
              <a:buFont typeface="Arial" panose="020B0604020202020204" pitchFamily="34" charset="0"/>
              <a:buChar char="•"/>
            </a:pPr>
            <a:r>
              <a:rPr lang="es-AR" sz="2000" dirty="0" err="1">
                <a:cs typeface="Segoe UI" panose="020B0502040204020203" pitchFamily="34" charset="0"/>
              </a:rPr>
              <a:t>Same</a:t>
            </a:r>
            <a:r>
              <a:rPr lang="es-AR" sz="2000" dirty="0">
                <a:cs typeface="Segoe UI" panose="020B0502040204020203" pitchFamily="34" charset="0"/>
              </a:rPr>
              <a:t> </a:t>
            </a:r>
            <a:r>
              <a:rPr lang="es-AR" sz="2000" dirty="0" err="1">
                <a:cs typeface="Segoe UI" panose="020B0502040204020203" pitchFamily="34" charset="0"/>
              </a:rPr>
              <a:t>database</a:t>
            </a:r>
            <a:r>
              <a:rPr lang="es-AR" sz="2000" dirty="0">
                <a:cs typeface="Segoe UI" panose="020B0502040204020203" pitchFamily="34" charset="0"/>
              </a:rPr>
              <a:t> </a:t>
            </a:r>
            <a:r>
              <a:rPr lang="es-AR" sz="2000" dirty="0" err="1">
                <a:cs typeface="Segoe UI" panose="020B0502040204020203" pitchFamily="34" charset="0"/>
              </a:rPr>
              <a:t>tier</a:t>
            </a:r>
            <a:r>
              <a:rPr lang="es-AR" sz="2000" dirty="0">
                <a:cs typeface="Segoe UI" panose="020B0502040204020203" pitchFamily="34" charset="0"/>
              </a:rPr>
              <a:t> </a:t>
            </a:r>
            <a:r>
              <a:rPr lang="es-AR" sz="2000" dirty="0" err="1">
                <a:cs typeface="Segoe UI" panose="020B0502040204020203" pitchFamily="34" charset="0"/>
              </a:rPr>
              <a:t>on</a:t>
            </a:r>
            <a:r>
              <a:rPr lang="es-AR" sz="2000" dirty="0">
                <a:cs typeface="Segoe UI" panose="020B0502040204020203" pitchFamily="34" charset="0"/>
              </a:rPr>
              <a:t> </a:t>
            </a:r>
            <a:r>
              <a:rPr lang="es-AR" sz="2000" dirty="0" err="1">
                <a:cs typeface="Segoe UI" panose="020B0502040204020203" pitchFamily="34" charset="0"/>
              </a:rPr>
              <a:t>both</a:t>
            </a:r>
            <a:r>
              <a:rPr lang="es-AR" sz="2000" dirty="0">
                <a:cs typeface="Segoe UI" panose="020B0502040204020203" pitchFamily="34" charset="0"/>
              </a:rPr>
              <a:t> replicas!</a:t>
            </a:r>
          </a:p>
          <a:p>
            <a:pPr marL="342900" indent="-342900">
              <a:buFont typeface="Arial" panose="020B0604020202020204" pitchFamily="34" charset="0"/>
              <a:buChar char="•"/>
            </a:pPr>
            <a:r>
              <a:rPr lang="es-AR" sz="2000" dirty="0" err="1">
                <a:cs typeface="Segoe UI" panose="020B0502040204020203" pitchFamily="34" charset="0"/>
              </a:rPr>
              <a:t>The</a:t>
            </a:r>
            <a:r>
              <a:rPr lang="es-AR" sz="2000" dirty="0">
                <a:cs typeface="Segoe UI" panose="020B0502040204020203" pitchFamily="34" charset="0"/>
              </a:rPr>
              <a:t> replicas </a:t>
            </a:r>
            <a:r>
              <a:rPr lang="es-AR" sz="2000" dirty="0" err="1">
                <a:cs typeface="Segoe UI" panose="020B0502040204020203" pitchFamily="34" charset="0"/>
              </a:rPr>
              <a:t>must</a:t>
            </a:r>
            <a:r>
              <a:rPr lang="es-AR" sz="2000" dirty="0">
                <a:cs typeface="Segoe UI" panose="020B0502040204020203" pitchFamily="34" charset="0"/>
              </a:rPr>
              <a:t> be </a:t>
            </a:r>
            <a:r>
              <a:rPr lang="es-AR" sz="2000" dirty="0" err="1">
                <a:cs typeface="Segoe UI" panose="020B0502040204020203" pitchFamily="34" charset="0"/>
              </a:rPr>
              <a:t>on</a:t>
            </a:r>
            <a:r>
              <a:rPr lang="es-AR" sz="2000" dirty="0">
                <a:cs typeface="Segoe UI" panose="020B0502040204020203" pitchFamily="34" charset="0"/>
              </a:rPr>
              <a:t> </a:t>
            </a:r>
            <a:r>
              <a:rPr lang="es-AR" sz="2000" dirty="0" err="1">
                <a:cs typeface="Segoe UI" panose="020B0502040204020203" pitchFamily="34" charset="0"/>
              </a:rPr>
              <a:t>the</a:t>
            </a:r>
            <a:r>
              <a:rPr lang="es-AR" sz="2000" dirty="0">
                <a:cs typeface="Segoe UI" panose="020B0502040204020203" pitchFamily="34" charset="0"/>
              </a:rPr>
              <a:t> </a:t>
            </a:r>
            <a:r>
              <a:rPr lang="es-AR" sz="2000" dirty="0" err="1">
                <a:cs typeface="Segoe UI" panose="020B0502040204020203" pitchFamily="34" charset="0"/>
              </a:rPr>
              <a:t>same</a:t>
            </a:r>
            <a:r>
              <a:rPr lang="es-AR" sz="2000" dirty="0">
                <a:cs typeface="Segoe UI" panose="020B0502040204020203" pitchFamily="34" charset="0"/>
              </a:rPr>
              <a:t> </a:t>
            </a:r>
            <a:r>
              <a:rPr lang="es-AR" sz="2000" dirty="0" err="1">
                <a:cs typeface="Segoe UI" panose="020B0502040204020203" pitchFamily="34" charset="0"/>
              </a:rPr>
              <a:t>subscription</a:t>
            </a:r>
            <a:endParaRPr lang="es-AR" sz="2000" dirty="0">
              <a:cs typeface="Segoe UI" panose="020B0502040204020203" pitchFamily="34" charset="0"/>
            </a:endParaRPr>
          </a:p>
          <a:p>
            <a:pPr marL="342900" indent="-342900">
              <a:buFont typeface="Arial" panose="020B0604020202020204" pitchFamily="34" charset="0"/>
              <a:buChar char="•"/>
            </a:pPr>
            <a:r>
              <a:rPr lang="es-AR" sz="2000" dirty="0">
                <a:cs typeface="Segoe UI" panose="020B0502040204020203" pitchFamily="34" charset="0"/>
              </a:rPr>
              <a:t>OUTAGE = DATA LOSS!</a:t>
            </a:r>
          </a:p>
          <a:p>
            <a:pPr marL="342900" indent="-342900">
              <a:buFont typeface="Arial" panose="020B0604020202020204" pitchFamily="34" charset="0"/>
              <a:buChar char="•"/>
            </a:pPr>
            <a:r>
              <a:rPr lang="es-AR" sz="2000" dirty="0">
                <a:cs typeface="Segoe UI" panose="020B0502040204020203" pitchFamily="34" charset="0"/>
              </a:rPr>
              <a:t>Auto-</a:t>
            </a:r>
            <a:r>
              <a:rPr lang="es-AR" sz="2000" dirty="0" err="1">
                <a:cs typeface="Segoe UI" panose="020B0502040204020203" pitchFamily="34" charset="0"/>
              </a:rPr>
              <a:t>failover</a:t>
            </a:r>
            <a:r>
              <a:rPr lang="es-AR" sz="2000" dirty="0">
                <a:cs typeface="Segoe UI" panose="020B0502040204020203" pitchFamily="34" charset="0"/>
              </a:rPr>
              <a:t> </a:t>
            </a:r>
            <a:r>
              <a:rPr lang="es-AR" sz="2000" dirty="0" err="1">
                <a:cs typeface="Segoe UI" panose="020B0502040204020203" pitchFamily="34" charset="0"/>
              </a:rPr>
              <a:t>group</a:t>
            </a:r>
            <a:r>
              <a:rPr lang="es-AR" sz="2000" dirty="0">
                <a:cs typeface="Segoe UI" panose="020B0502040204020203" pitchFamily="34" charset="0"/>
              </a:rPr>
              <a:t> </a:t>
            </a:r>
            <a:r>
              <a:rPr lang="es-AR" sz="2000" dirty="0" err="1">
                <a:cs typeface="Segoe UI" panose="020B0502040204020203" pitchFamily="34" charset="0"/>
              </a:rPr>
              <a:t>will</a:t>
            </a:r>
            <a:r>
              <a:rPr lang="es-AR" sz="2000" dirty="0">
                <a:cs typeface="Segoe UI" panose="020B0502040204020203" pitchFamily="34" charset="0"/>
              </a:rPr>
              <a:t> </a:t>
            </a:r>
            <a:r>
              <a:rPr lang="es-AR" sz="2000" dirty="0" err="1">
                <a:cs typeface="Segoe UI" panose="020B0502040204020203" pitchFamily="34" charset="0"/>
              </a:rPr>
              <a:t>support</a:t>
            </a:r>
            <a:r>
              <a:rPr lang="es-AR" sz="2000" dirty="0">
                <a:cs typeface="Segoe UI" panose="020B0502040204020203" pitchFamily="34" charset="0"/>
              </a:rPr>
              <a:t> </a:t>
            </a:r>
            <a:r>
              <a:rPr lang="es-AR" sz="2000" dirty="0" err="1">
                <a:cs typeface="Segoe UI" panose="020B0502040204020203" pitchFamily="34" charset="0"/>
              </a:rPr>
              <a:t>only</a:t>
            </a:r>
            <a:r>
              <a:rPr lang="es-AR" sz="2000" dirty="0">
                <a:cs typeface="Segoe UI" panose="020B0502040204020203" pitchFamily="34" charset="0"/>
              </a:rPr>
              <a:t> </a:t>
            </a:r>
            <a:r>
              <a:rPr lang="es-AR" sz="2000" dirty="0" err="1">
                <a:cs typeface="Segoe UI" panose="020B0502040204020203" pitchFamily="34" charset="0"/>
              </a:rPr>
              <a:t>one</a:t>
            </a:r>
            <a:r>
              <a:rPr lang="es-AR" sz="2000" dirty="0">
                <a:cs typeface="Segoe UI" panose="020B0502040204020203" pitchFamily="34" charset="0"/>
              </a:rPr>
              <a:t> replica</a:t>
            </a:r>
          </a:p>
          <a:p>
            <a:pPr marL="342900" indent="-342900">
              <a:buFont typeface="Arial" panose="020B0604020202020204" pitchFamily="34" charset="0"/>
              <a:buChar char="•"/>
            </a:pPr>
            <a:r>
              <a:rPr lang="es-AR" sz="2000" dirty="0" err="1">
                <a:cs typeface="Segoe UI" panose="020B0502040204020203" pitchFamily="34" charset="0"/>
              </a:rPr>
              <a:t>Secondary</a:t>
            </a:r>
            <a:r>
              <a:rPr lang="es-AR" sz="2000" dirty="0">
                <a:cs typeface="Segoe UI" panose="020B0502040204020203" pitchFamily="34" charset="0"/>
              </a:rPr>
              <a:t> replica </a:t>
            </a:r>
            <a:r>
              <a:rPr lang="es-AR" sz="2000" dirty="0" err="1">
                <a:cs typeface="Segoe UI" panose="020B0502040204020203" pitchFamily="34" charset="0"/>
              </a:rPr>
              <a:t>cannot</a:t>
            </a:r>
            <a:r>
              <a:rPr lang="es-AR" sz="2000" dirty="0">
                <a:cs typeface="Segoe UI" panose="020B0502040204020203" pitchFamily="34" charset="0"/>
              </a:rPr>
              <a:t> be </a:t>
            </a:r>
            <a:r>
              <a:rPr lang="es-AR" sz="2000" dirty="0" err="1">
                <a:cs typeface="Segoe UI" panose="020B0502040204020203" pitchFamily="34" charset="0"/>
              </a:rPr>
              <a:t>on</a:t>
            </a:r>
            <a:r>
              <a:rPr lang="es-AR" sz="2000" dirty="0">
                <a:cs typeface="Segoe UI" panose="020B0502040204020203" pitchFamily="34" charset="0"/>
              </a:rPr>
              <a:t> </a:t>
            </a:r>
            <a:r>
              <a:rPr lang="es-AR" sz="2000" dirty="0" err="1">
                <a:cs typeface="Segoe UI" panose="020B0502040204020203" pitchFamily="34" charset="0"/>
              </a:rPr>
              <a:t>the</a:t>
            </a:r>
            <a:r>
              <a:rPr lang="es-AR" sz="2000" dirty="0">
                <a:cs typeface="Segoe UI" panose="020B0502040204020203" pitchFamily="34" charset="0"/>
              </a:rPr>
              <a:t> </a:t>
            </a:r>
            <a:r>
              <a:rPr lang="es-AR" sz="2000" dirty="0" err="1">
                <a:cs typeface="Segoe UI" panose="020B0502040204020203" pitchFamily="34" charset="0"/>
              </a:rPr>
              <a:t>same</a:t>
            </a:r>
            <a:r>
              <a:rPr lang="es-AR" sz="2000" dirty="0">
                <a:cs typeface="Segoe UI" panose="020B0502040204020203" pitchFamily="34" charset="0"/>
              </a:rPr>
              <a:t> región as </a:t>
            </a:r>
            <a:r>
              <a:rPr lang="es-AR" sz="2000" dirty="0" err="1">
                <a:cs typeface="Segoe UI" panose="020B0502040204020203" pitchFamily="34" charset="0"/>
              </a:rPr>
              <a:t>the</a:t>
            </a:r>
            <a:r>
              <a:rPr lang="es-AR" sz="2000" dirty="0">
                <a:cs typeface="Segoe UI" panose="020B0502040204020203" pitchFamily="34" charset="0"/>
              </a:rPr>
              <a:t> </a:t>
            </a:r>
            <a:r>
              <a:rPr lang="es-AR" sz="2000" dirty="0" err="1">
                <a:cs typeface="Segoe UI" panose="020B0502040204020203" pitchFamily="34" charset="0"/>
              </a:rPr>
              <a:t>primary</a:t>
            </a:r>
            <a:endParaRPr lang="es-AR" sz="2000" dirty="0">
              <a:cs typeface="Segoe UI" panose="020B0502040204020203" pitchFamily="34" charset="0"/>
            </a:endParaRPr>
          </a:p>
          <a:p>
            <a:pPr marL="342900" indent="-342900">
              <a:buFont typeface="Arial" panose="020B0604020202020204" pitchFamily="34" charset="0"/>
              <a:buChar char="•"/>
            </a:pPr>
            <a:r>
              <a:rPr lang="es-AR" sz="2000" dirty="0" err="1">
                <a:cs typeface="Segoe UI" panose="020B0502040204020203" pitchFamily="34" charset="0"/>
              </a:rPr>
              <a:t>The</a:t>
            </a:r>
            <a:r>
              <a:rPr lang="es-AR" sz="2000" dirty="0">
                <a:cs typeface="Segoe UI" panose="020B0502040204020203" pitchFamily="34" charset="0"/>
              </a:rPr>
              <a:t> DB </a:t>
            </a:r>
            <a:r>
              <a:rPr lang="es-AR" sz="2000" dirty="0" err="1">
                <a:cs typeface="Segoe UI" panose="020B0502040204020203" pitchFamily="34" charset="0"/>
              </a:rPr>
              <a:t>you</a:t>
            </a:r>
            <a:r>
              <a:rPr lang="es-AR" sz="2000" dirty="0">
                <a:cs typeface="Segoe UI" panose="020B0502040204020203" pitchFamily="34" charset="0"/>
              </a:rPr>
              <a:t> </a:t>
            </a:r>
            <a:r>
              <a:rPr lang="es-AR" sz="2000" dirty="0" err="1">
                <a:cs typeface="Segoe UI" panose="020B0502040204020203" pitchFamily="34" charset="0"/>
              </a:rPr>
              <a:t>add</a:t>
            </a:r>
            <a:r>
              <a:rPr lang="es-AR" sz="2000" dirty="0">
                <a:cs typeface="Segoe UI" panose="020B0502040204020203" pitchFamily="34" charset="0"/>
              </a:rPr>
              <a:t> </a:t>
            </a:r>
            <a:r>
              <a:rPr lang="es-AR" sz="2000" dirty="0" err="1">
                <a:cs typeface="Segoe UI" panose="020B0502040204020203" pitchFamily="34" charset="0"/>
              </a:rPr>
              <a:t>on</a:t>
            </a:r>
            <a:r>
              <a:rPr lang="es-AR" sz="2000" dirty="0">
                <a:cs typeface="Segoe UI" panose="020B0502040204020203" pitchFamily="34" charset="0"/>
              </a:rPr>
              <a:t> </a:t>
            </a:r>
            <a:r>
              <a:rPr lang="es-AR" sz="2000" dirty="0" err="1">
                <a:cs typeface="Segoe UI" panose="020B0502040204020203" pitchFamily="34" charset="0"/>
              </a:rPr>
              <a:t>the</a:t>
            </a:r>
            <a:r>
              <a:rPr lang="es-AR" sz="2000" dirty="0">
                <a:cs typeface="Segoe UI" panose="020B0502040204020203" pitchFamily="34" charset="0"/>
              </a:rPr>
              <a:t> </a:t>
            </a:r>
            <a:r>
              <a:rPr lang="es-AR" sz="2000" dirty="0" err="1">
                <a:cs typeface="Segoe UI" panose="020B0502040204020203" pitchFamily="34" charset="0"/>
              </a:rPr>
              <a:t>auto-failover</a:t>
            </a:r>
            <a:r>
              <a:rPr lang="es-AR" sz="2000" dirty="0">
                <a:cs typeface="Segoe UI" panose="020B0502040204020203" pitchFamily="34" charset="0"/>
              </a:rPr>
              <a:t> </a:t>
            </a:r>
            <a:r>
              <a:rPr lang="es-AR" sz="2000" dirty="0" err="1">
                <a:cs typeface="Segoe UI" panose="020B0502040204020203" pitchFamily="34" charset="0"/>
              </a:rPr>
              <a:t>group</a:t>
            </a:r>
            <a:r>
              <a:rPr lang="es-AR" sz="2000" dirty="0">
                <a:cs typeface="Segoe UI" panose="020B0502040204020203" pitchFamily="34" charset="0"/>
              </a:rPr>
              <a:t> </a:t>
            </a:r>
            <a:r>
              <a:rPr lang="es-AR" sz="2000" dirty="0" err="1">
                <a:cs typeface="Segoe UI" panose="020B0502040204020203" pitchFamily="34" charset="0"/>
              </a:rPr>
              <a:t>cannot</a:t>
            </a:r>
            <a:r>
              <a:rPr lang="es-AR" sz="2000" dirty="0">
                <a:cs typeface="Segoe UI" panose="020B0502040204020203" pitchFamily="34" charset="0"/>
              </a:rPr>
              <a:t> </a:t>
            </a:r>
            <a:r>
              <a:rPr lang="es-AR" sz="2000" dirty="0" err="1">
                <a:cs typeface="Segoe UI" panose="020B0502040204020203" pitchFamily="34" charset="0"/>
              </a:rPr>
              <a:t>exist</a:t>
            </a:r>
            <a:r>
              <a:rPr lang="es-AR" sz="2000" dirty="0">
                <a:cs typeface="Segoe UI" panose="020B0502040204020203" pitchFamily="34" charset="0"/>
              </a:rPr>
              <a:t> </a:t>
            </a:r>
            <a:r>
              <a:rPr lang="es-AR" sz="2000" dirty="0" err="1">
                <a:cs typeface="Segoe UI" panose="020B0502040204020203" pitchFamily="34" charset="0"/>
              </a:rPr>
              <a:t>on</a:t>
            </a:r>
            <a:r>
              <a:rPr lang="es-AR" sz="2000" dirty="0">
                <a:cs typeface="Segoe UI" panose="020B0502040204020203" pitchFamily="34" charset="0"/>
              </a:rPr>
              <a:t> </a:t>
            </a:r>
            <a:r>
              <a:rPr lang="es-AR" sz="2000" dirty="0" err="1">
                <a:cs typeface="Segoe UI" panose="020B0502040204020203" pitchFamily="34" charset="0"/>
              </a:rPr>
              <a:t>the</a:t>
            </a:r>
            <a:r>
              <a:rPr lang="es-AR" sz="2000" dirty="0">
                <a:cs typeface="Segoe UI" panose="020B0502040204020203" pitchFamily="34" charset="0"/>
              </a:rPr>
              <a:t> </a:t>
            </a:r>
            <a:r>
              <a:rPr lang="es-AR" sz="2000" dirty="0" err="1">
                <a:cs typeface="Segoe UI" panose="020B0502040204020203" pitchFamily="34" charset="0"/>
              </a:rPr>
              <a:t>secondary</a:t>
            </a:r>
            <a:endParaRPr lang="es-AR" sz="2000" dirty="0">
              <a:cs typeface="Segoe UI" panose="020B0502040204020203" pitchFamily="34" charset="0"/>
            </a:endParaRPr>
          </a:p>
          <a:p>
            <a:pPr marL="342900" indent="-342900">
              <a:buFont typeface="Arial" panose="020B0604020202020204" pitchFamily="34" charset="0"/>
              <a:buChar char="•"/>
            </a:pPr>
            <a:r>
              <a:rPr lang="es-AR" sz="2000" dirty="0" err="1">
                <a:cs typeface="Segoe UI" panose="020B0502040204020203" pitchFamily="34" charset="0"/>
              </a:rPr>
              <a:t>Both</a:t>
            </a:r>
            <a:r>
              <a:rPr lang="es-AR" sz="2000" dirty="0">
                <a:cs typeface="Segoe UI" panose="020B0502040204020203" pitchFamily="34" charset="0"/>
              </a:rPr>
              <a:t> </a:t>
            </a:r>
            <a:r>
              <a:rPr lang="es-AR" sz="2000" dirty="0" err="1">
                <a:cs typeface="Segoe UI" panose="020B0502040204020203" pitchFamily="34" charset="0"/>
              </a:rPr>
              <a:t>logical</a:t>
            </a:r>
            <a:r>
              <a:rPr lang="es-AR" sz="2000" dirty="0">
                <a:cs typeface="Segoe UI" panose="020B0502040204020203" pitchFamily="34" charset="0"/>
              </a:rPr>
              <a:t> server </a:t>
            </a:r>
            <a:r>
              <a:rPr lang="es-AR" sz="2000" dirty="0" err="1">
                <a:cs typeface="Segoe UI" panose="020B0502040204020203" pitchFamily="34" charset="0"/>
              </a:rPr>
              <a:t>must</a:t>
            </a:r>
            <a:r>
              <a:rPr lang="es-AR" sz="2000" dirty="0">
                <a:cs typeface="Segoe UI" panose="020B0502040204020203" pitchFamily="34" charset="0"/>
              </a:rPr>
              <a:t> be </a:t>
            </a:r>
            <a:r>
              <a:rPr lang="es-AR" sz="2000" dirty="0" err="1">
                <a:cs typeface="Segoe UI" panose="020B0502040204020203" pitchFamily="34" charset="0"/>
              </a:rPr>
              <a:t>on</a:t>
            </a:r>
            <a:r>
              <a:rPr lang="es-AR" sz="2000" dirty="0">
                <a:cs typeface="Segoe UI" panose="020B0502040204020203" pitchFamily="34" charset="0"/>
              </a:rPr>
              <a:t> </a:t>
            </a:r>
            <a:r>
              <a:rPr lang="es-AR" sz="2000" dirty="0" err="1">
                <a:cs typeface="Segoe UI" panose="020B0502040204020203" pitchFamily="34" charset="0"/>
              </a:rPr>
              <a:t>the</a:t>
            </a:r>
            <a:r>
              <a:rPr lang="es-AR" sz="2000" dirty="0">
                <a:cs typeface="Segoe UI" panose="020B0502040204020203" pitchFamily="34" charset="0"/>
              </a:rPr>
              <a:t> </a:t>
            </a:r>
            <a:r>
              <a:rPr lang="es-AR" sz="2000" dirty="0" err="1">
                <a:cs typeface="Segoe UI" panose="020B0502040204020203" pitchFamily="34" charset="0"/>
              </a:rPr>
              <a:t>same</a:t>
            </a:r>
            <a:r>
              <a:rPr lang="es-AR" sz="2000" dirty="0">
                <a:cs typeface="Segoe UI" panose="020B0502040204020203" pitchFamily="34" charset="0"/>
              </a:rPr>
              <a:t> </a:t>
            </a:r>
            <a:r>
              <a:rPr lang="es-AR" sz="2000" dirty="0" err="1">
                <a:cs typeface="Segoe UI" panose="020B0502040204020203" pitchFamily="34" charset="0"/>
              </a:rPr>
              <a:t>subscription</a:t>
            </a:r>
            <a:endParaRPr lang="es-AR" sz="2000" dirty="0">
              <a:cs typeface="Segoe UI" panose="020B0502040204020203" pitchFamily="34" charset="0"/>
            </a:endParaRPr>
          </a:p>
          <a:p>
            <a:pPr marL="342900" indent="-342900">
              <a:buFont typeface="Arial" panose="020B0604020202020204" pitchFamily="34" charset="0"/>
              <a:buChar char="•"/>
            </a:pPr>
            <a:r>
              <a:rPr lang="es-AR" sz="2000" dirty="0">
                <a:cs typeface="Segoe UI" panose="020B0502040204020203" pitchFamily="34" charset="0"/>
              </a:rPr>
              <a:t>Log </a:t>
            </a:r>
            <a:r>
              <a:rPr lang="es-AR" sz="2000" dirty="0" err="1">
                <a:cs typeface="Segoe UI" panose="020B0502040204020203" pitchFamily="34" charset="0"/>
              </a:rPr>
              <a:t>rate</a:t>
            </a:r>
            <a:r>
              <a:rPr lang="es-AR" sz="2000" dirty="0">
                <a:cs typeface="Segoe UI" panose="020B0502040204020203" pitchFamily="34" charset="0"/>
              </a:rPr>
              <a:t> </a:t>
            </a:r>
            <a:r>
              <a:rPr lang="es-AR" sz="2000" dirty="0" err="1">
                <a:cs typeface="Segoe UI" panose="020B0502040204020203" pitchFamily="34" charset="0"/>
              </a:rPr>
              <a:t>limit</a:t>
            </a:r>
            <a:r>
              <a:rPr lang="es-AR" sz="2000" dirty="0">
                <a:cs typeface="Segoe UI" panose="020B0502040204020203" pitchFamily="34" charset="0"/>
              </a:rPr>
              <a:t> </a:t>
            </a:r>
            <a:r>
              <a:rPr lang="es-AR" sz="2000" dirty="0" err="1">
                <a:cs typeface="Segoe UI" panose="020B0502040204020203" pitchFamily="34" charset="0"/>
              </a:rPr>
              <a:t>vcore</a:t>
            </a:r>
            <a:r>
              <a:rPr lang="es-AR" sz="2000" dirty="0">
                <a:cs typeface="Segoe UI" panose="020B0502040204020203" pitchFamily="34" charset="0"/>
              </a:rPr>
              <a:t> </a:t>
            </a:r>
            <a:r>
              <a:rPr lang="es-AR" sz="2000" dirty="0" err="1">
                <a:cs typeface="Segoe UI" panose="020B0502040204020203" pitchFamily="34" charset="0"/>
              </a:rPr>
              <a:t>model</a:t>
            </a:r>
            <a:r>
              <a:rPr lang="es-AR" sz="2000" dirty="0">
                <a:cs typeface="Segoe UI" panose="020B0502040204020203" pitchFamily="34" charset="0"/>
              </a:rPr>
              <a:t> </a:t>
            </a:r>
            <a:r>
              <a:rPr lang="es-AR" sz="2000" dirty="0" err="1">
                <a:cs typeface="Segoe UI" panose="020B0502040204020203" pitchFamily="34" charset="0"/>
              </a:rPr>
              <a:t>limitation</a:t>
            </a:r>
            <a:r>
              <a:rPr lang="es-AR" sz="2000" dirty="0">
                <a:cs typeface="Segoe UI" panose="020B0502040204020203" pitchFamily="34" charset="0"/>
              </a:rPr>
              <a:t> </a:t>
            </a:r>
            <a:r>
              <a:rPr lang="es-AR" sz="2000" dirty="0" err="1">
                <a:cs typeface="Segoe UI" panose="020B0502040204020203" pitchFamily="34" charset="0"/>
              </a:rPr>
              <a:t>will</a:t>
            </a:r>
            <a:r>
              <a:rPr lang="es-AR" sz="2000" dirty="0">
                <a:cs typeface="Segoe UI" panose="020B0502040204020203" pitchFamily="34" charset="0"/>
              </a:rPr>
              <a:t> </a:t>
            </a:r>
            <a:r>
              <a:rPr lang="es-AR" sz="2000" dirty="0" err="1">
                <a:cs typeface="Segoe UI" panose="020B0502040204020203" pitchFamily="34" charset="0"/>
              </a:rPr>
              <a:t>not</a:t>
            </a:r>
            <a:r>
              <a:rPr lang="es-AR" sz="2000" dirty="0">
                <a:cs typeface="Segoe UI" panose="020B0502040204020203" pitchFamily="34" charset="0"/>
              </a:rPr>
              <a:t> be </a:t>
            </a:r>
            <a:r>
              <a:rPr lang="es-AR" sz="2000" dirty="0" err="1">
                <a:cs typeface="Segoe UI" panose="020B0502040204020203" pitchFamily="34" charset="0"/>
              </a:rPr>
              <a:t>impacted</a:t>
            </a:r>
            <a:r>
              <a:rPr lang="es-AR" sz="2000" dirty="0">
                <a:cs typeface="Segoe UI" panose="020B0502040204020203" pitchFamily="34" charset="0"/>
              </a:rPr>
              <a:t> </a:t>
            </a:r>
            <a:r>
              <a:rPr lang="es-AR" sz="2000" dirty="0" err="1">
                <a:cs typeface="Segoe UI" panose="020B0502040204020203" pitchFamily="34" charset="0"/>
              </a:rPr>
              <a:t>if</a:t>
            </a:r>
            <a:r>
              <a:rPr lang="es-AR" sz="2000" dirty="0">
                <a:cs typeface="Segoe UI" panose="020B0502040204020203" pitchFamily="34" charset="0"/>
              </a:rPr>
              <a:t> </a:t>
            </a:r>
            <a:r>
              <a:rPr lang="es-AR" sz="2000" dirty="0" err="1">
                <a:cs typeface="Segoe UI" panose="020B0502040204020203" pitchFamily="34" charset="0"/>
              </a:rPr>
              <a:t>you</a:t>
            </a:r>
            <a:r>
              <a:rPr lang="es-AR" sz="2000" dirty="0">
                <a:cs typeface="Segoe UI" panose="020B0502040204020203" pitchFamily="34" charset="0"/>
              </a:rPr>
              <a:t> use </a:t>
            </a:r>
            <a:r>
              <a:rPr lang="es-AR" sz="2000" dirty="0" err="1">
                <a:cs typeface="Segoe UI" panose="020B0502040204020203" pitchFamily="34" charset="0"/>
              </a:rPr>
              <a:t>auto-failover</a:t>
            </a:r>
            <a:r>
              <a:rPr lang="es-AR" sz="2000" dirty="0">
                <a:cs typeface="Segoe UI" panose="020B0502040204020203" pitchFamily="34" charset="0"/>
              </a:rPr>
              <a:t> </a:t>
            </a:r>
            <a:r>
              <a:rPr lang="es-AR" sz="2000" dirty="0" err="1">
                <a:cs typeface="Segoe UI" panose="020B0502040204020203" pitchFamily="34" charset="0"/>
              </a:rPr>
              <a:t>group</a:t>
            </a:r>
            <a:r>
              <a:rPr lang="es-AR" sz="2000" dirty="0">
                <a:cs typeface="Segoe UI" panose="020B0502040204020203" pitchFamily="34" charset="0"/>
              </a:rPr>
              <a:t> -&gt; </a:t>
            </a:r>
            <a:r>
              <a:rPr lang="es-AR" sz="2000" dirty="0">
                <a:cs typeface="Segoe UI" panose="020B0502040204020203" pitchFamily="34" charset="0"/>
                <a:hlinkClick r:id="rId2"/>
              </a:rPr>
              <a:t>Here</a:t>
            </a:r>
            <a:endParaRPr lang="es-AR" sz="2000" dirty="0">
              <a:cs typeface="Segoe UI" panose="020B0502040204020203" pitchFamily="34" charset="0"/>
            </a:endParaRPr>
          </a:p>
          <a:p>
            <a:pPr marL="285750" indent="-285750">
              <a:buFont typeface="Arial" panose="020B0604020202020204" pitchFamily="34" charset="0"/>
              <a:buChar char="•"/>
            </a:pPr>
            <a:r>
              <a:rPr lang="es-AR" sz="2000" dirty="0" err="1">
                <a:cs typeface="Segoe UI" panose="020B0502040204020203" pitchFamily="34" charset="0"/>
              </a:rPr>
              <a:t>Check</a:t>
            </a:r>
            <a:r>
              <a:rPr lang="es-AR" sz="2000" dirty="0">
                <a:cs typeface="Segoe UI" panose="020B0502040204020203" pitchFamily="34" charset="0"/>
              </a:rPr>
              <a:t> Firewall rules </a:t>
            </a:r>
            <a:r>
              <a:rPr lang="es-AR" sz="2000" dirty="0" err="1">
                <a:cs typeface="Segoe UI" panose="020B0502040204020203" pitchFamily="34" charset="0"/>
              </a:rPr>
              <a:t>on</a:t>
            </a:r>
            <a:r>
              <a:rPr lang="es-AR" sz="2000" dirty="0">
                <a:cs typeface="Segoe UI" panose="020B0502040204020203" pitchFamily="34" charset="0"/>
              </a:rPr>
              <a:t> </a:t>
            </a:r>
            <a:r>
              <a:rPr lang="es-AR" sz="2000" dirty="0" err="1">
                <a:cs typeface="Segoe UI" panose="020B0502040204020203" pitchFamily="34" charset="0"/>
              </a:rPr>
              <a:t>both</a:t>
            </a:r>
            <a:r>
              <a:rPr lang="es-AR" sz="2000" dirty="0">
                <a:cs typeface="Segoe UI" panose="020B0502040204020203" pitchFamily="34" charset="0"/>
              </a:rPr>
              <a:t> </a:t>
            </a:r>
            <a:r>
              <a:rPr lang="es-AR" sz="2000" dirty="0" err="1">
                <a:cs typeface="Segoe UI" panose="020B0502040204020203" pitchFamily="34" charset="0"/>
              </a:rPr>
              <a:t>sides</a:t>
            </a:r>
            <a:r>
              <a:rPr lang="es-AR" sz="2000" dirty="0">
                <a:cs typeface="Segoe UI" panose="020B0502040204020203" pitchFamily="34" charset="0"/>
              </a:rPr>
              <a:t>! </a:t>
            </a:r>
            <a:br>
              <a:rPr lang="es-AR" sz="2000" dirty="0">
                <a:cs typeface="Segoe UI" panose="020B0502040204020203" pitchFamily="34" charset="0"/>
              </a:rPr>
            </a:br>
            <a:r>
              <a:rPr lang="es-AR" sz="2000" dirty="0" err="1">
                <a:cs typeface="Segoe UI" panose="020B0502040204020203" pitchFamily="34" charset="0"/>
              </a:rPr>
              <a:t>They</a:t>
            </a:r>
            <a:r>
              <a:rPr lang="es-AR" sz="2000" dirty="0">
                <a:cs typeface="Segoe UI" panose="020B0502040204020203" pitchFamily="34" charset="0"/>
              </a:rPr>
              <a:t> </a:t>
            </a:r>
            <a:r>
              <a:rPr lang="es-AR" sz="2000" dirty="0" err="1">
                <a:cs typeface="Segoe UI" panose="020B0502040204020203" pitchFamily="34" charset="0"/>
              </a:rPr>
              <a:t>will</a:t>
            </a:r>
            <a:r>
              <a:rPr lang="es-AR" sz="2000" dirty="0">
                <a:cs typeface="Segoe UI" panose="020B0502040204020203" pitchFamily="34" charset="0"/>
              </a:rPr>
              <a:t> </a:t>
            </a:r>
            <a:r>
              <a:rPr lang="es-AR" sz="2000" dirty="0" err="1">
                <a:cs typeface="Segoe UI" panose="020B0502040204020203" pitchFamily="34" charset="0"/>
              </a:rPr>
              <a:t>not</a:t>
            </a:r>
            <a:r>
              <a:rPr lang="es-AR" sz="2000" dirty="0">
                <a:cs typeface="Segoe UI" panose="020B0502040204020203" pitchFamily="34" charset="0"/>
              </a:rPr>
              <a:t> be </a:t>
            </a:r>
            <a:r>
              <a:rPr lang="es-AR" sz="2000" dirty="0" err="1">
                <a:cs typeface="Segoe UI" panose="020B0502040204020203" pitchFamily="34" charset="0"/>
              </a:rPr>
              <a:t>replicated</a:t>
            </a:r>
            <a:r>
              <a:rPr lang="es-AR" sz="2000" dirty="0">
                <a:cs typeface="Segoe UI" panose="020B0502040204020203" pitchFamily="34" charset="0"/>
              </a:rPr>
              <a:t> as </a:t>
            </a:r>
            <a:r>
              <a:rPr lang="es-AR" sz="2000" dirty="0" err="1">
                <a:cs typeface="Segoe UI" panose="020B0502040204020203" pitchFamily="34" charset="0"/>
              </a:rPr>
              <a:t>well</a:t>
            </a:r>
            <a:r>
              <a:rPr lang="es-AR" sz="2000" dirty="0">
                <a:cs typeface="Segoe UI" panose="020B0502040204020203" pitchFamily="34" charset="0"/>
              </a:rPr>
              <a:t> as </a:t>
            </a:r>
            <a:r>
              <a:rPr lang="es-AR" sz="2000" dirty="0" err="1">
                <a:cs typeface="Segoe UI" panose="020B0502040204020203" pitchFamily="34" charset="0"/>
              </a:rPr>
              <a:t>sql</a:t>
            </a:r>
            <a:r>
              <a:rPr lang="es-AR" sz="2000" dirty="0">
                <a:cs typeface="Segoe UI" panose="020B0502040204020203" pitchFamily="34" charset="0"/>
              </a:rPr>
              <a:t> </a:t>
            </a:r>
            <a:r>
              <a:rPr lang="es-AR" sz="2000" dirty="0" err="1">
                <a:cs typeface="Segoe UI" panose="020B0502040204020203" pitchFamily="34" charset="0"/>
              </a:rPr>
              <a:t>logins</a:t>
            </a:r>
            <a:r>
              <a:rPr lang="es-AR" sz="2000" dirty="0">
                <a:cs typeface="Segoe UI" panose="020B0502040204020203" pitchFamily="34" charset="0"/>
              </a:rPr>
              <a:t>!</a:t>
            </a:r>
          </a:p>
          <a:p>
            <a:pPr marL="285750" indent="-285750">
              <a:buFont typeface="Arial" panose="020B0604020202020204" pitchFamily="34" charset="0"/>
              <a:buChar char="•"/>
            </a:pPr>
            <a:r>
              <a:rPr lang="en-US" sz="2000" dirty="0">
                <a:cs typeface="Segoe UI" panose="020B0502040204020203" pitchFamily="34" charset="0"/>
              </a:rPr>
              <a:t>Check azure services status -&gt; </a:t>
            </a:r>
            <a:r>
              <a:rPr lang="en-US" sz="2000" dirty="0">
                <a:cs typeface="Segoe UI" panose="020B0502040204020203" pitchFamily="34" charset="0"/>
                <a:hlinkClick r:id="rId3"/>
              </a:rPr>
              <a:t>Here</a:t>
            </a:r>
            <a:endParaRPr lang="en-US" sz="2000" dirty="0">
              <a:cs typeface="Segoe UI" panose="020B0502040204020203" pitchFamily="34" charset="0"/>
            </a:endParaRPr>
          </a:p>
          <a:p>
            <a:pPr marL="285750" indent="-285750">
              <a:buFont typeface="Arial" panose="020B0604020202020204" pitchFamily="34" charset="0"/>
              <a:buChar char="•"/>
            </a:pPr>
            <a:r>
              <a:rPr lang="en-US" sz="2000" dirty="0">
                <a:cs typeface="Segoe UI" panose="020B0502040204020203" pitchFamily="34" charset="0"/>
              </a:rPr>
              <a:t>Check azure History issues and RCAs -&gt; </a:t>
            </a:r>
            <a:r>
              <a:rPr lang="en-US" sz="2000" dirty="0">
                <a:cs typeface="Segoe UI" panose="020B0502040204020203" pitchFamily="34" charset="0"/>
                <a:hlinkClick r:id="rId4"/>
              </a:rPr>
              <a:t>Here</a:t>
            </a:r>
            <a:endParaRPr lang="es-AR" sz="2000" dirty="0">
              <a:cs typeface="Segoe UI" panose="020B0502040204020203" pitchFamily="34" charset="0"/>
            </a:endParaRPr>
          </a:p>
        </p:txBody>
      </p:sp>
    </p:spTree>
    <p:extLst>
      <p:ext uri="{BB962C8B-B14F-4D97-AF65-F5344CB8AC3E}">
        <p14:creationId xmlns:p14="http://schemas.microsoft.com/office/powerpoint/2010/main" val="3055064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61696" y="1485622"/>
            <a:ext cx="11110586" cy="982005"/>
          </a:xfrm>
        </p:spPr>
        <p:txBody>
          <a:bodyPr>
            <a:normAutofit/>
          </a:bodyPr>
          <a:lstStyle/>
          <a:p>
            <a:pPr marL="0" indent="0">
              <a:buNone/>
            </a:pPr>
            <a:r>
              <a:rPr lang="es-AR" sz="2400" dirty="0">
                <a:latin typeface="+mn-lt"/>
                <a:cs typeface="Segoe UI" panose="020B0502040204020203" pitchFamily="34" charset="0"/>
              </a:rPr>
              <a:t>1) Auto-</a:t>
            </a:r>
            <a:r>
              <a:rPr lang="es-AR" sz="2400" dirty="0" err="1">
                <a:latin typeface="+mn-lt"/>
                <a:cs typeface="Segoe UI" panose="020B0502040204020203" pitchFamily="34" charset="0"/>
              </a:rPr>
              <a:t>Failover</a:t>
            </a:r>
            <a:r>
              <a:rPr lang="es-AR" sz="2400" dirty="0">
                <a:latin typeface="+mn-lt"/>
                <a:cs typeface="Segoe UI" panose="020B0502040204020203" pitchFamily="34" charset="0"/>
              </a:rPr>
              <a:t> </a:t>
            </a:r>
            <a:r>
              <a:rPr lang="es-AR" sz="2400" dirty="0" err="1">
                <a:latin typeface="+mn-lt"/>
                <a:cs typeface="Segoe UI" panose="020B0502040204020203" pitchFamily="34" charset="0"/>
              </a:rPr>
              <a:t>group</a:t>
            </a:r>
            <a:r>
              <a:rPr lang="es-AR" sz="2400" dirty="0">
                <a:latin typeface="+mn-lt"/>
                <a:cs typeface="Segoe UI" panose="020B0502040204020203" pitchFamily="34" charset="0"/>
              </a:rPr>
              <a:t> </a:t>
            </a:r>
            <a:r>
              <a:rPr lang="es-AR" sz="2400" dirty="0" err="1">
                <a:latin typeface="+mn-lt"/>
                <a:cs typeface="Segoe UI" panose="020B0502040204020203" pitchFamily="34" charset="0"/>
              </a:rPr>
              <a:t>with</a:t>
            </a:r>
            <a:r>
              <a:rPr lang="es-AR" sz="2400" dirty="0">
                <a:latin typeface="+mn-lt"/>
                <a:cs typeface="Segoe UI" panose="020B0502040204020203" pitchFamily="34" charset="0"/>
              </a:rPr>
              <a:t> a single replica </a:t>
            </a:r>
            <a:r>
              <a:rPr lang="es-AR" sz="2400" dirty="0" err="1">
                <a:latin typeface="+mn-lt"/>
                <a:cs typeface="Segoe UI" panose="020B0502040204020203" pitchFamily="34" charset="0"/>
              </a:rPr>
              <a:t>without</a:t>
            </a:r>
            <a:r>
              <a:rPr lang="es-AR" sz="2400" dirty="0">
                <a:latin typeface="+mn-lt"/>
                <a:cs typeface="Segoe UI" panose="020B0502040204020203" pitchFamily="34" charset="0"/>
              </a:rPr>
              <a:t> geo </a:t>
            </a:r>
            <a:r>
              <a:rPr lang="es-AR" sz="2400" dirty="0" err="1">
                <a:latin typeface="+mn-lt"/>
                <a:cs typeface="Segoe UI" panose="020B0502040204020203" pitchFamily="34" charset="0"/>
              </a:rPr>
              <a:t>replication</a:t>
            </a:r>
            <a:r>
              <a:rPr lang="es-AR" sz="2400" dirty="0">
                <a:latin typeface="+mn-lt"/>
                <a:cs typeface="Segoe UI" panose="020B0502040204020203" pitchFamily="34" charset="0"/>
              </a:rPr>
              <a:t> </a:t>
            </a:r>
            <a:br>
              <a:rPr lang="es-AR" sz="2400" dirty="0">
                <a:latin typeface="+mn-lt"/>
                <a:cs typeface="Segoe UI" panose="020B0502040204020203" pitchFamily="34" charset="0"/>
              </a:rPr>
            </a:br>
            <a:r>
              <a:rPr lang="es-AR" sz="2400" dirty="0" err="1">
                <a:latin typeface="+mn-lt"/>
                <a:cs typeface="Segoe UI" panose="020B0502040204020203" pitchFamily="34" charset="0"/>
              </a:rPr>
              <a:t>or</a:t>
            </a:r>
            <a:r>
              <a:rPr lang="es-AR" sz="2400" dirty="0">
                <a:latin typeface="+mn-lt"/>
                <a:cs typeface="Segoe UI" panose="020B0502040204020203" pitchFamily="34" charset="0"/>
              </a:rPr>
              <a:t> </a:t>
            </a:r>
            <a:r>
              <a:rPr lang="es-AR" sz="2400" dirty="0" err="1">
                <a:latin typeface="+mn-lt"/>
                <a:cs typeface="Segoe UI" panose="020B0502040204020203" pitchFamily="34" charset="0"/>
              </a:rPr>
              <a:t>multiple</a:t>
            </a:r>
            <a:r>
              <a:rPr lang="es-AR" sz="2400" dirty="0">
                <a:latin typeface="+mn-lt"/>
                <a:cs typeface="Segoe UI" panose="020B0502040204020203" pitchFamily="34" charset="0"/>
              </a:rPr>
              <a:t> </a:t>
            </a:r>
            <a:r>
              <a:rPr lang="es-AR" sz="2400" dirty="0" err="1">
                <a:latin typeface="+mn-lt"/>
                <a:cs typeface="Segoe UI" panose="020B0502040204020203" pitchFamily="34" charset="0"/>
              </a:rPr>
              <a:t>groups</a:t>
            </a:r>
            <a:endParaRPr lang="en-US" sz="2400" dirty="0">
              <a:latin typeface="+mn-lt"/>
            </a:endParaRPr>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sp>
        <p:nvSpPr>
          <p:cNvPr id="2" name="TextBox 1">
            <a:extLst>
              <a:ext uri="{FF2B5EF4-FFF2-40B4-BE49-F238E27FC236}">
                <a16:creationId xmlns:a16="http://schemas.microsoft.com/office/drawing/2014/main" id="{94FDE8A5-A463-4A3B-8775-A437A002EE35}"/>
              </a:ext>
            </a:extLst>
          </p:cNvPr>
          <p:cNvSpPr txBox="1"/>
          <p:nvPr/>
        </p:nvSpPr>
        <p:spPr>
          <a:xfrm>
            <a:off x="161696" y="578690"/>
            <a:ext cx="11367566" cy="646331"/>
          </a:xfrm>
          <a:prstGeom prst="rect">
            <a:avLst/>
          </a:prstGeom>
          <a:noFill/>
        </p:spPr>
        <p:txBody>
          <a:bodyPr wrap="square" rtlCol="0">
            <a:spAutoFit/>
          </a:bodyPr>
          <a:lstStyle/>
          <a:p>
            <a:r>
              <a:rPr lang="es-AR" sz="3600" b="1" dirty="0" err="1">
                <a:cs typeface="Segoe UI" panose="020B0502040204020203" pitchFamily="34" charset="0"/>
              </a:rPr>
              <a:t>Architecture</a:t>
            </a:r>
            <a:r>
              <a:rPr lang="es-AR" sz="3600" b="1" dirty="0">
                <a:cs typeface="Segoe UI" panose="020B0502040204020203" pitchFamily="34" charset="0"/>
              </a:rPr>
              <a:t> </a:t>
            </a:r>
            <a:r>
              <a:rPr lang="es-AR" sz="3600" b="1" dirty="0" err="1">
                <a:cs typeface="Segoe UI" panose="020B0502040204020203" pitchFamily="34" charset="0"/>
              </a:rPr>
              <a:t>examples</a:t>
            </a:r>
            <a:endParaRPr lang="es-AR" sz="3600" b="1" dirty="0">
              <a:cs typeface="Segoe UI" panose="020B0502040204020203" pitchFamily="34" charset="0"/>
            </a:endParaRPr>
          </a:p>
        </p:txBody>
      </p:sp>
      <p:pic>
        <p:nvPicPr>
          <p:cNvPr id="6" name="Picture 5">
            <a:extLst>
              <a:ext uri="{FF2B5EF4-FFF2-40B4-BE49-F238E27FC236}">
                <a16:creationId xmlns:a16="http://schemas.microsoft.com/office/drawing/2014/main" id="{D52771EC-6FA9-4FED-BF52-054AEE15B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371" y="2366029"/>
            <a:ext cx="6080216" cy="4389156"/>
          </a:xfrm>
          <a:prstGeom prst="rect">
            <a:avLst/>
          </a:prstGeom>
        </p:spPr>
      </p:pic>
    </p:spTree>
    <p:extLst>
      <p:ext uri="{BB962C8B-B14F-4D97-AF65-F5344CB8AC3E}">
        <p14:creationId xmlns:p14="http://schemas.microsoft.com/office/powerpoint/2010/main" val="2986876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ath75"/>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76" name="Path76"/>
          <p:cNvSpPr/>
          <p:nvPr/>
        </p:nvSpPr>
        <p:spPr>
          <a:xfrm>
            <a:off x="115453" y="1261035"/>
            <a:ext cx="11962587" cy="5283847"/>
          </a:xfrm>
          <a:custGeom>
            <a:avLst/>
            <a:gdLst/>
            <a:ahLst/>
            <a:cxnLst/>
            <a:rect l="l" t="t" r="r" b="b"/>
            <a:pathLst>
              <a:path w="12206269" h="5117926">
                <a:moveTo>
                  <a:pt x="9142" y="5108779"/>
                </a:moveTo>
                <a:lnTo>
                  <a:pt x="12197128" y="5108779"/>
                </a:lnTo>
                <a:lnTo>
                  <a:pt x="12197128" y="9148"/>
                </a:lnTo>
                <a:lnTo>
                  <a:pt x="9142" y="9148"/>
                </a:lnTo>
                <a:lnTo>
                  <a:pt x="9142" y="5108779"/>
                </a:lnTo>
                <a:close/>
              </a:path>
            </a:pathLst>
          </a:custGeom>
          <a:noFill/>
          <a:ln w="9144" cap="sq">
            <a:solidFill>
              <a:srgbClr val="0072C6"/>
            </a:solidFill>
            <a:prstDash val="solid"/>
          </a:ln>
        </p:spPr>
        <p:txBody>
          <a:bodyPr rtlCol="0" anchor="ctr"/>
          <a:lstStyle/>
          <a:p>
            <a:pPr algn="ctr"/>
            <a:endParaRPr lang="en-US" altLang="zh-CN" sz="1764"/>
          </a:p>
        </p:txBody>
      </p:sp>
      <p:grpSp>
        <p:nvGrpSpPr>
          <p:cNvPr id="77" name="Group77"/>
          <p:cNvGrpSpPr/>
          <p:nvPr/>
        </p:nvGrpSpPr>
        <p:grpSpPr>
          <a:xfrm>
            <a:off x="6630466" y="1546316"/>
            <a:ext cx="1796405" cy="896471"/>
            <a:chOff x="8313246" y="1582486"/>
            <a:chExt cx="1832998" cy="914732"/>
          </a:xfrm>
        </p:grpSpPr>
        <p:sp>
          <p:nvSpPr>
            <p:cNvPr id="78" name="Path78"/>
            <p:cNvSpPr/>
            <p:nvPr/>
          </p:nvSpPr>
          <p:spPr>
            <a:xfrm>
              <a:off x="8313246" y="1582486"/>
              <a:ext cx="1832998" cy="914732"/>
            </a:xfrm>
            <a:custGeom>
              <a:avLst/>
              <a:gdLst/>
              <a:ahLst/>
              <a:cxnLst/>
              <a:rect l="l" t="t" r="r" b="b"/>
              <a:pathLst>
                <a:path w="1832998" h="914732">
                  <a:moveTo>
                    <a:pt x="0" y="914732"/>
                  </a:moveTo>
                  <a:lnTo>
                    <a:pt x="1832997" y="914732"/>
                  </a:lnTo>
                  <a:lnTo>
                    <a:pt x="1832997"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a:p>
          </p:txBody>
        </p:sp>
        <p:pic>
          <p:nvPicPr>
            <p:cNvPr id="79" name="Image79"/>
            <p:cNvPicPr>
              <a:picLocks noChangeAspect="1"/>
            </p:cNvPicPr>
            <p:nvPr/>
          </p:nvPicPr>
          <p:blipFill>
            <a:blip r:embed="rId2"/>
            <a:stretch>
              <a:fillRect/>
            </a:stretch>
          </p:blipFill>
          <p:spPr>
            <a:xfrm>
              <a:off x="8518946" y="1753236"/>
              <a:ext cx="1432266" cy="196669"/>
            </a:xfrm>
            <a:prstGeom prst="rect">
              <a:avLst/>
            </a:prstGeom>
            <a:noFill/>
          </p:spPr>
        </p:pic>
        <p:pic>
          <p:nvPicPr>
            <p:cNvPr id="80" name="Image80"/>
            <p:cNvPicPr>
              <a:picLocks noChangeAspect="1"/>
            </p:cNvPicPr>
            <p:nvPr/>
          </p:nvPicPr>
          <p:blipFill>
            <a:blip r:embed="rId3"/>
            <a:stretch>
              <a:fillRect/>
            </a:stretch>
          </p:blipFill>
          <p:spPr>
            <a:xfrm>
              <a:off x="8614810" y="1972773"/>
              <a:ext cx="1229870" cy="197810"/>
            </a:xfrm>
            <a:prstGeom prst="rect">
              <a:avLst/>
            </a:prstGeom>
            <a:noFill/>
          </p:spPr>
        </p:pic>
      </p:grpSp>
      <p:grpSp>
        <p:nvGrpSpPr>
          <p:cNvPr id="81" name="Group81"/>
          <p:cNvGrpSpPr/>
          <p:nvPr/>
        </p:nvGrpSpPr>
        <p:grpSpPr>
          <a:xfrm>
            <a:off x="285499" y="1561353"/>
            <a:ext cx="1807044" cy="4797793"/>
            <a:chOff x="287787" y="1593158"/>
            <a:chExt cx="1843854" cy="4895526"/>
          </a:xfrm>
        </p:grpSpPr>
        <p:sp>
          <p:nvSpPr>
            <p:cNvPr id="82" name="Path82"/>
            <p:cNvSpPr/>
            <p:nvPr/>
          </p:nvSpPr>
          <p:spPr>
            <a:xfrm>
              <a:off x="297119" y="1593158"/>
              <a:ext cx="1834522" cy="914732"/>
            </a:xfrm>
            <a:custGeom>
              <a:avLst/>
              <a:gdLst/>
              <a:ahLst/>
              <a:cxnLst/>
              <a:rect l="l" t="t" r="r" b="b"/>
              <a:pathLst>
                <a:path w="1834522" h="914732">
                  <a:moveTo>
                    <a:pt x="0" y="914732"/>
                  </a:moveTo>
                  <a:lnTo>
                    <a:pt x="1834521" y="914732"/>
                  </a:lnTo>
                  <a:lnTo>
                    <a:pt x="1834521"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a:p>
          </p:txBody>
        </p:sp>
        <p:pic>
          <p:nvPicPr>
            <p:cNvPr id="83" name="Image83"/>
            <p:cNvPicPr>
              <a:picLocks noChangeAspect="1"/>
            </p:cNvPicPr>
            <p:nvPr/>
          </p:nvPicPr>
          <p:blipFill>
            <a:blip r:embed="rId4"/>
            <a:stretch>
              <a:fillRect/>
            </a:stretch>
          </p:blipFill>
          <p:spPr>
            <a:xfrm>
              <a:off x="748106" y="1763147"/>
              <a:ext cx="921095" cy="197810"/>
            </a:xfrm>
            <a:prstGeom prst="rect">
              <a:avLst/>
            </a:prstGeom>
            <a:noFill/>
          </p:spPr>
        </p:pic>
        <p:pic>
          <p:nvPicPr>
            <p:cNvPr id="84" name="Image84"/>
            <p:cNvPicPr>
              <a:picLocks noChangeAspect="1"/>
            </p:cNvPicPr>
            <p:nvPr/>
          </p:nvPicPr>
          <p:blipFill>
            <a:blip r:embed="rId5"/>
            <a:stretch>
              <a:fillRect/>
            </a:stretch>
          </p:blipFill>
          <p:spPr>
            <a:xfrm>
              <a:off x="734393" y="1982681"/>
              <a:ext cx="961854" cy="197811"/>
            </a:xfrm>
            <a:prstGeom prst="rect">
              <a:avLst/>
            </a:prstGeom>
            <a:noFill/>
          </p:spPr>
        </p:pic>
        <p:pic>
          <p:nvPicPr>
            <p:cNvPr id="85" name="Image85"/>
            <p:cNvPicPr>
              <a:picLocks noChangeAspect="1"/>
            </p:cNvPicPr>
            <p:nvPr/>
          </p:nvPicPr>
          <p:blipFill>
            <a:blip r:embed="rId6"/>
            <a:stretch>
              <a:fillRect/>
            </a:stretch>
          </p:blipFill>
          <p:spPr>
            <a:xfrm>
              <a:off x="901503" y="2207934"/>
              <a:ext cx="628915" cy="191078"/>
            </a:xfrm>
            <a:prstGeom prst="rect">
              <a:avLst/>
            </a:prstGeom>
            <a:noFill/>
          </p:spPr>
        </p:pic>
        <p:sp>
          <p:nvSpPr>
            <p:cNvPr id="86" name="Text Box86"/>
            <p:cNvSpPr txBox="1"/>
            <p:nvPr/>
          </p:nvSpPr>
          <p:spPr>
            <a:xfrm>
              <a:off x="287787" y="2581427"/>
              <a:ext cx="1840616" cy="3907257"/>
            </a:xfrm>
            <a:prstGeom prst="rect">
              <a:avLst/>
            </a:prstGeom>
            <a:ln w="9145">
              <a:solidFill>
                <a:srgbClr val="0072C6"/>
              </a:solidFill>
            </a:ln>
          </p:spPr>
          <p:txBody>
            <a:bodyPr wrap="square" lIns="0" tIns="0" rIns="0" rtlCol="0">
              <a:spAutoFit/>
            </a:bodyPr>
            <a:lstStyle/>
            <a:p>
              <a:pPr marL="188742">
                <a:lnSpc>
                  <a:spcPts val="1516"/>
                </a:lnSpc>
                <a:spcBef>
                  <a:spcPts val="933"/>
                </a:spcBef>
              </a:pPr>
              <a:r>
                <a:rPr lang="en-US" altLang="zh-CN" sz="1176" b="1" spc="-2" dirty="0">
                  <a:latin typeface="Segoe UI"/>
                  <a:ea typeface="Segoe UI"/>
                  <a:cs typeface="Segoe UI"/>
                </a:rPr>
                <a:t>Azure</a:t>
              </a:r>
              <a:r>
                <a:rPr lang="en-US" altLang="zh-CN" sz="1176" b="1" spc="-5" dirty="0">
                  <a:latin typeface="Segoe UI"/>
                  <a:ea typeface="Segoe UI"/>
                  <a:cs typeface="Segoe UI"/>
                </a:rPr>
                <a:t> </a:t>
              </a:r>
              <a:r>
                <a:rPr lang="en-US" altLang="zh-CN" sz="1176" b="1" spc="-2" dirty="0">
                  <a:latin typeface="Segoe UI"/>
                  <a:ea typeface="Segoe UI"/>
                  <a:cs typeface="Segoe UI"/>
                </a:rPr>
                <a:t>Only</a:t>
              </a:r>
              <a:endParaRPr lang="en-US" altLang="zh-CN" sz="1176" dirty="0">
                <a:latin typeface="Segoe UI"/>
                <a:ea typeface="Segoe UI"/>
                <a:cs typeface="Segoe UI"/>
              </a:endParaRPr>
            </a:p>
            <a:p>
              <a:pPr marL="188742">
                <a:lnSpc>
                  <a:spcPts val="1270"/>
                </a:lnSpc>
              </a:pPr>
              <a:r>
                <a:rPr lang="en-US" altLang="zh-CN" sz="1176" dirty="0">
                  <a:latin typeface="Segoe UI"/>
                  <a:ea typeface="Segoe UI"/>
                  <a:cs typeface="Segoe UI"/>
                </a:rPr>
                <a:t>Availability</a:t>
              </a:r>
              <a:r>
                <a:rPr lang="en-US" altLang="zh-CN" sz="1176" spc="-23" dirty="0">
                  <a:latin typeface="Segoe UI"/>
                  <a:ea typeface="Segoe UI"/>
                  <a:cs typeface="Segoe UI"/>
                </a:rPr>
                <a:t> </a:t>
              </a:r>
              <a:r>
                <a:rPr lang="en-US" altLang="zh-CN" sz="1176" spc="-1" dirty="0">
                  <a:latin typeface="Segoe UI"/>
                  <a:ea typeface="Segoe UI"/>
                  <a:cs typeface="Segoe UI"/>
                </a:rPr>
                <a:t>replicas</a:t>
              </a:r>
              <a:endParaRPr lang="en-US" altLang="zh-CN" sz="1176" dirty="0">
                <a:latin typeface="Segoe UI"/>
                <a:ea typeface="Segoe UI"/>
                <a:cs typeface="Segoe UI"/>
              </a:endParaRPr>
            </a:p>
            <a:p>
              <a:pPr marL="188742">
                <a:lnSpc>
                  <a:spcPts val="1270"/>
                </a:lnSpc>
              </a:pPr>
              <a:r>
                <a:rPr lang="en-US" altLang="zh-CN" sz="1176" dirty="0">
                  <a:latin typeface="Segoe UI"/>
                  <a:ea typeface="Segoe UI"/>
                  <a:cs typeface="Segoe UI"/>
                </a:rPr>
                <a:t>running</a:t>
              </a:r>
              <a:r>
                <a:rPr lang="en-US" altLang="zh-CN" sz="1176" spc="-36" dirty="0">
                  <a:latin typeface="Segoe UI"/>
                  <a:ea typeface="Segoe UI"/>
                  <a:cs typeface="Segoe UI"/>
                </a:rPr>
                <a:t> </a:t>
              </a:r>
              <a:r>
                <a:rPr lang="en-US" altLang="zh-CN" sz="1176" dirty="0">
                  <a:latin typeface="Segoe UI"/>
                  <a:ea typeface="Segoe UI"/>
                  <a:cs typeface="Segoe UI"/>
                </a:rPr>
                <a:t>across</a:t>
              </a:r>
            </a:p>
            <a:p>
              <a:pPr marL="188742">
                <a:lnSpc>
                  <a:spcPts val="1270"/>
                </a:lnSpc>
              </a:pPr>
              <a:r>
                <a:rPr lang="en-US" altLang="zh-CN" sz="1176" dirty="0">
                  <a:latin typeface="Segoe UI"/>
                  <a:ea typeface="Segoe UI"/>
                  <a:cs typeface="Segoe UI"/>
                </a:rPr>
                <a:t>multiple</a:t>
              </a:r>
              <a:r>
                <a:rPr lang="en-US" altLang="zh-CN" sz="1176" spc="-21" dirty="0">
                  <a:latin typeface="Segoe UI"/>
                  <a:ea typeface="Segoe UI"/>
                  <a:cs typeface="Segoe UI"/>
                </a:rPr>
                <a:t> </a:t>
              </a:r>
              <a:r>
                <a:rPr lang="en-US" altLang="zh-CN" sz="1176" spc="2" dirty="0">
                  <a:latin typeface="Segoe UI"/>
                  <a:ea typeface="Segoe UI"/>
                  <a:cs typeface="Segoe UI"/>
                </a:rPr>
                <a:t>Azure</a:t>
              </a:r>
              <a:endParaRPr lang="en-US" altLang="zh-CN" sz="1176" dirty="0">
                <a:latin typeface="Segoe UI"/>
                <a:ea typeface="Segoe UI"/>
                <a:cs typeface="Segoe UI"/>
              </a:endParaRPr>
            </a:p>
            <a:p>
              <a:pPr marL="188742">
                <a:lnSpc>
                  <a:spcPts val="1270"/>
                </a:lnSpc>
              </a:pPr>
              <a:r>
                <a:rPr lang="en-US" altLang="zh-CN" sz="1176" spc="1" dirty="0">
                  <a:latin typeface="Segoe UI"/>
                  <a:ea typeface="Segoe UI"/>
                  <a:cs typeface="Segoe UI"/>
                </a:rPr>
                <a:t>regions</a:t>
              </a:r>
              <a:r>
                <a:rPr lang="en-US" altLang="zh-CN" sz="1176" spc="-35" dirty="0">
                  <a:latin typeface="Segoe UI"/>
                  <a:ea typeface="Segoe UI"/>
                  <a:cs typeface="Segoe UI"/>
                </a:rPr>
                <a:t> </a:t>
              </a:r>
              <a:r>
                <a:rPr lang="en-US" altLang="zh-CN" sz="1176" dirty="0">
                  <a:latin typeface="Segoe UI"/>
                  <a:ea typeface="Segoe UI"/>
                  <a:cs typeface="Segoe UI"/>
                </a:rPr>
                <a:t>in</a:t>
              </a:r>
              <a:r>
                <a:rPr lang="en-US" altLang="zh-CN" sz="1176" spc="-15" dirty="0">
                  <a:latin typeface="Segoe UI"/>
                  <a:ea typeface="Segoe UI"/>
                  <a:cs typeface="Segoe UI"/>
                </a:rPr>
                <a:t> </a:t>
              </a:r>
              <a:r>
                <a:rPr lang="en-US" altLang="zh-CN" sz="1176" spc="2" dirty="0">
                  <a:latin typeface="Segoe UI"/>
                  <a:ea typeface="Segoe UI"/>
                  <a:cs typeface="Segoe UI"/>
                </a:rPr>
                <a:t>Azure</a:t>
              </a:r>
              <a:r>
                <a:rPr lang="en-US" altLang="zh-CN" sz="1176" spc="-25" dirty="0">
                  <a:latin typeface="Segoe UI"/>
                  <a:ea typeface="Segoe UI"/>
                  <a:cs typeface="Segoe UI"/>
                </a:rPr>
                <a:t> </a:t>
              </a:r>
              <a:r>
                <a:rPr lang="en-US" altLang="zh-CN" sz="1176" dirty="0">
                  <a:latin typeface="Segoe UI"/>
                  <a:ea typeface="Segoe UI"/>
                  <a:cs typeface="Segoe UI"/>
                </a:rPr>
                <a:t>VMs</a:t>
              </a:r>
            </a:p>
            <a:p>
              <a:pPr marL="188742">
                <a:lnSpc>
                  <a:spcPts val="1270"/>
                </a:lnSpc>
              </a:pPr>
              <a:r>
                <a:rPr lang="en-US" altLang="zh-CN" sz="1176" dirty="0">
                  <a:latin typeface="Segoe UI"/>
                  <a:ea typeface="Segoe UI"/>
                  <a:cs typeface="Segoe UI"/>
                </a:rPr>
                <a:t>for</a:t>
              </a:r>
              <a:r>
                <a:rPr lang="en-US" altLang="zh-CN" sz="1176" spc="-15" dirty="0">
                  <a:latin typeface="Segoe UI"/>
                  <a:ea typeface="Segoe UI"/>
                  <a:cs typeface="Segoe UI"/>
                </a:rPr>
                <a:t> </a:t>
              </a:r>
              <a:r>
                <a:rPr lang="en-US" altLang="zh-CN" sz="1176" spc="-1" dirty="0">
                  <a:latin typeface="Segoe UI"/>
                  <a:ea typeface="Segoe UI"/>
                  <a:cs typeface="Segoe UI"/>
                </a:rPr>
                <a:t>disaster</a:t>
              </a:r>
              <a:r>
                <a:rPr lang="en-US" altLang="zh-CN" sz="1176" dirty="0">
                  <a:latin typeface="Segoe UI"/>
                  <a:ea typeface="Segoe UI"/>
                  <a:cs typeface="Segoe UI"/>
                </a:rPr>
                <a:t> recovery.</a:t>
              </a:r>
            </a:p>
            <a:p>
              <a:pPr marL="188742">
                <a:lnSpc>
                  <a:spcPts val="1516"/>
                </a:lnSpc>
                <a:spcBef>
                  <a:spcPts val="345"/>
                </a:spcBef>
              </a:pPr>
              <a:r>
                <a:rPr lang="en-US" altLang="zh-CN" sz="1176" dirty="0">
                  <a:latin typeface="Segoe UI"/>
                  <a:ea typeface="Segoe UI"/>
                  <a:cs typeface="Segoe UI"/>
                </a:rPr>
                <a:t>Cross-region</a:t>
              </a:r>
              <a:r>
                <a:rPr lang="en-US" altLang="zh-CN" sz="1176" spc="-12" dirty="0">
                  <a:latin typeface="Segoe UI"/>
                  <a:ea typeface="Segoe UI"/>
                  <a:cs typeface="Segoe UI"/>
                </a:rPr>
                <a:t> </a:t>
              </a:r>
              <a:r>
                <a:rPr lang="en-US" altLang="zh-CN" sz="1176" spc="-1" dirty="0">
                  <a:latin typeface="Segoe UI"/>
                  <a:ea typeface="Segoe UI"/>
                  <a:cs typeface="Segoe UI"/>
                </a:rPr>
                <a:t>solution</a:t>
              </a:r>
              <a:endParaRPr lang="en-US" altLang="zh-CN" sz="1176" dirty="0">
                <a:latin typeface="Segoe UI"/>
                <a:ea typeface="Segoe UI"/>
                <a:cs typeface="Segoe UI"/>
              </a:endParaRPr>
            </a:p>
            <a:p>
              <a:pPr marL="188742">
                <a:lnSpc>
                  <a:spcPts val="1270"/>
                </a:lnSpc>
              </a:pPr>
              <a:r>
                <a:rPr lang="en-US" altLang="zh-CN" sz="1176" dirty="0">
                  <a:latin typeface="Segoe UI"/>
                  <a:ea typeface="Segoe UI"/>
                  <a:cs typeface="Segoe UI"/>
                </a:rPr>
                <a:t>protects</a:t>
              </a:r>
              <a:r>
                <a:rPr lang="en-US" altLang="zh-CN" sz="1176" spc="-19" dirty="0">
                  <a:latin typeface="Segoe UI"/>
                  <a:ea typeface="Segoe UI"/>
                  <a:cs typeface="Segoe UI"/>
                </a:rPr>
                <a:t> </a:t>
              </a:r>
              <a:r>
                <a:rPr lang="en-US" altLang="zh-CN" sz="1176" dirty="0">
                  <a:latin typeface="Segoe UI"/>
                  <a:ea typeface="Segoe UI"/>
                  <a:cs typeface="Segoe UI"/>
                </a:rPr>
                <a:t>against</a:t>
              </a:r>
            </a:p>
            <a:p>
              <a:pPr marL="188742">
                <a:lnSpc>
                  <a:spcPts val="1270"/>
                </a:lnSpc>
              </a:pPr>
              <a:r>
                <a:rPr lang="en-US" altLang="zh-CN" sz="1176" dirty="0">
                  <a:latin typeface="Segoe UI"/>
                  <a:ea typeface="Segoe UI"/>
                  <a:cs typeface="Segoe UI"/>
                </a:rPr>
                <a:t>complete</a:t>
              </a:r>
              <a:r>
                <a:rPr lang="en-US" altLang="zh-CN" sz="1176" spc="-11" dirty="0">
                  <a:latin typeface="Segoe UI"/>
                  <a:ea typeface="Segoe UI"/>
                  <a:cs typeface="Segoe UI"/>
                </a:rPr>
                <a:t> </a:t>
              </a:r>
              <a:r>
                <a:rPr lang="en-US" altLang="zh-CN" sz="1176" spc="-1" dirty="0">
                  <a:latin typeface="Segoe UI"/>
                  <a:ea typeface="Segoe UI"/>
                  <a:cs typeface="Segoe UI"/>
                </a:rPr>
                <a:t>site</a:t>
              </a:r>
              <a:r>
                <a:rPr lang="en-US" altLang="zh-CN" sz="1176" dirty="0">
                  <a:latin typeface="Segoe UI"/>
                  <a:ea typeface="Segoe UI"/>
                  <a:cs typeface="Segoe UI"/>
                </a:rPr>
                <a:t> </a:t>
              </a:r>
              <a:r>
                <a:rPr lang="en-US" altLang="zh-CN" sz="1176" spc="1" dirty="0">
                  <a:latin typeface="Segoe UI"/>
                  <a:ea typeface="Segoe UI"/>
                  <a:cs typeface="Segoe UI"/>
                </a:rPr>
                <a:t>outage.</a:t>
              </a:r>
              <a:endParaRPr lang="en-US" altLang="zh-CN" sz="1176" dirty="0">
                <a:latin typeface="Segoe UI"/>
                <a:ea typeface="Segoe UI"/>
                <a:cs typeface="Segoe UI"/>
              </a:endParaRPr>
            </a:p>
            <a:p>
              <a:pPr marL="188742">
                <a:lnSpc>
                  <a:spcPts val="1516"/>
                </a:lnSpc>
                <a:spcBef>
                  <a:spcPts val="342"/>
                </a:spcBef>
              </a:pPr>
              <a:r>
                <a:rPr lang="en-US" altLang="zh-CN" sz="1176" dirty="0">
                  <a:latin typeface="Segoe UI"/>
                  <a:ea typeface="Segoe UI"/>
                  <a:cs typeface="Segoe UI"/>
                </a:rPr>
                <a:t>Replicas</a:t>
              </a:r>
              <a:r>
                <a:rPr lang="en-US" altLang="zh-CN" sz="1176" spc="-26" dirty="0">
                  <a:latin typeface="Segoe UI"/>
                  <a:ea typeface="Segoe UI"/>
                  <a:cs typeface="Segoe UI"/>
                </a:rPr>
                <a:t> </a:t>
              </a:r>
              <a:r>
                <a:rPr lang="en-US" altLang="zh-CN" sz="1176" spc="2" dirty="0">
                  <a:latin typeface="Segoe UI"/>
                  <a:ea typeface="Segoe UI"/>
                  <a:cs typeface="Segoe UI"/>
                </a:rPr>
                <a:t>running</a:t>
              </a:r>
              <a:r>
                <a:rPr lang="en-US" altLang="zh-CN" sz="1176" spc="-52" dirty="0">
                  <a:latin typeface="Segoe UI"/>
                  <a:ea typeface="Segoe UI"/>
                  <a:cs typeface="Segoe UI"/>
                </a:rPr>
                <a:t> </a:t>
              </a:r>
              <a:r>
                <a:rPr lang="en-US" altLang="zh-CN" sz="1176" dirty="0">
                  <a:latin typeface="Segoe UI"/>
                  <a:ea typeface="Segoe UI"/>
                  <a:cs typeface="Segoe UI"/>
                </a:rPr>
                <a:t>in</a:t>
              </a:r>
            </a:p>
            <a:p>
              <a:pPr marL="188742">
                <a:lnSpc>
                  <a:spcPts val="1258"/>
                </a:lnSpc>
              </a:pPr>
              <a:r>
                <a:rPr lang="en-US" altLang="zh-CN" sz="1176" spc="-1" dirty="0">
                  <a:latin typeface="Segoe UI"/>
                  <a:ea typeface="Segoe UI"/>
                  <a:cs typeface="Segoe UI"/>
                </a:rPr>
                <a:t>same</a:t>
              </a:r>
              <a:r>
                <a:rPr lang="en-US" altLang="zh-CN" sz="1176" dirty="0">
                  <a:latin typeface="Segoe UI"/>
                  <a:ea typeface="Segoe UI"/>
                  <a:cs typeface="Segoe UI"/>
                </a:rPr>
                <a:t> </a:t>
              </a:r>
              <a:r>
                <a:rPr lang="en-US" altLang="zh-CN" sz="1176" spc="2" dirty="0">
                  <a:latin typeface="Segoe UI"/>
                  <a:ea typeface="Segoe UI"/>
                  <a:cs typeface="Segoe UI"/>
                </a:rPr>
                <a:t>Azure</a:t>
              </a:r>
              <a:r>
                <a:rPr lang="en-US" altLang="zh-CN" sz="1176" spc="-24" dirty="0">
                  <a:latin typeface="Segoe UI"/>
                  <a:ea typeface="Segoe UI"/>
                  <a:cs typeface="Segoe UI"/>
                </a:rPr>
                <a:t> </a:t>
              </a:r>
              <a:r>
                <a:rPr lang="en-US" altLang="zh-CN" sz="1176" dirty="0">
                  <a:latin typeface="Segoe UI"/>
                  <a:ea typeface="Segoe UI"/>
                  <a:cs typeface="Segoe UI"/>
                </a:rPr>
                <a:t>Region</a:t>
              </a:r>
            </a:p>
            <a:p>
              <a:pPr marL="188742">
                <a:lnSpc>
                  <a:spcPts val="1270"/>
                </a:lnSpc>
              </a:pPr>
              <a:r>
                <a:rPr lang="en-US" altLang="zh-CN" sz="1176" dirty="0">
                  <a:latin typeface="Segoe UI"/>
                  <a:ea typeface="Segoe UI"/>
                  <a:cs typeface="Segoe UI"/>
                </a:rPr>
                <a:t>for</a:t>
              </a:r>
              <a:r>
                <a:rPr lang="en-US" altLang="zh-CN" sz="1176" spc="-15" dirty="0">
                  <a:latin typeface="Segoe UI"/>
                  <a:ea typeface="Segoe UI"/>
                  <a:cs typeface="Segoe UI"/>
                </a:rPr>
                <a:t> </a:t>
              </a:r>
              <a:r>
                <a:rPr lang="en-US" altLang="zh-CN" sz="1176" dirty="0">
                  <a:latin typeface="Segoe UI"/>
                  <a:ea typeface="Segoe UI"/>
                  <a:cs typeface="Segoe UI"/>
                </a:rPr>
                <a:t>HA.</a:t>
              </a:r>
            </a:p>
            <a:p>
              <a:pPr>
                <a:lnSpc>
                  <a:spcPts val="1516"/>
                </a:lnSpc>
                <a:spcBef>
                  <a:spcPts val="1897"/>
                </a:spcBef>
              </a:pPr>
              <a:endParaRPr sz="1764" dirty="0"/>
            </a:p>
            <a:p>
              <a:pPr marL="188742">
                <a:lnSpc>
                  <a:spcPts val="1516"/>
                </a:lnSpc>
              </a:pPr>
              <a:r>
                <a:rPr lang="en-US" altLang="zh-CN" sz="1176" b="1" dirty="0">
                  <a:latin typeface="Segoe UI"/>
                  <a:ea typeface="Segoe UI"/>
                  <a:cs typeface="Segoe UI"/>
                </a:rPr>
                <a:t>Hybrid</a:t>
              </a:r>
              <a:endParaRPr lang="en-US" altLang="zh-CN" sz="1176" dirty="0">
                <a:latin typeface="Segoe UI"/>
                <a:ea typeface="Segoe UI"/>
                <a:cs typeface="Segoe UI"/>
              </a:endParaRPr>
            </a:p>
            <a:p>
              <a:pPr marL="188742">
                <a:lnSpc>
                  <a:spcPts val="1270"/>
                </a:lnSpc>
              </a:pPr>
              <a:r>
                <a:rPr lang="en-US" altLang="zh-CN" sz="1176" dirty="0">
                  <a:latin typeface="Segoe UI"/>
                  <a:ea typeface="Segoe UI"/>
                  <a:cs typeface="Segoe UI"/>
                </a:rPr>
                <a:t>Some</a:t>
              </a:r>
              <a:r>
                <a:rPr lang="en-US" altLang="zh-CN" sz="1176" spc="-7" dirty="0">
                  <a:latin typeface="Segoe UI"/>
                  <a:ea typeface="Segoe UI"/>
                  <a:cs typeface="Segoe UI"/>
                </a:rPr>
                <a:t> </a:t>
              </a:r>
              <a:r>
                <a:rPr lang="en-US" altLang="zh-CN" sz="1176" dirty="0">
                  <a:latin typeface="Segoe UI"/>
                  <a:ea typeface="Segoe UI"/>
                  <a:cs typeface="Segoe UI"/>
                </a:rPr>
                <a:t>availability</a:t>
              </a:r>
            </a:p>
            <a:p>
              <a:pPr marL="188742">
                <a:lnSpc>
                  <a:spcPts val="1270"/>
                </a:lnSpc>
              </a:pPr>
              <a:r>
                <a:rPr lang="en-US" altLang="zh-CN" sz="1176" spc="-1" dirty="0">
                  <a:latin typeface="Segoe UI"/>
                  <a:ea typeface="Segoe UI"/>
                  <a:cs typeface="Segoe UI"/>
                </a:rPr>
                <a:t>replicas</a:t>
              </a:r>
              <a:r>
                <a:rPr lang="en-US" altLang="zh-CN" sz="1176" spc="-19" dirty="0">
                  <a:latin typeface="Segoe UI"/>
                  <a:ea typeface="Segoe UI"/>
                  <a:cs typeface="Segoe UI"/>
                </a:rPr>
                <a:t> </a:t>
              </a:r>
              <a:r>
                <a:rPr lang="en-US" altLang="zh-CN" sz="1176" spc="2" dirty="0">
                  <a:latin typeface="Segoe UI"/>
                  <a:ea typeface="Segoe UI"/>
                  <a:cs typeface="Segoe UI"/>
                </a:rPr>
                <a:t>running</a:t>
              </a:r>
              <a:r>
                <a:rPr lang="en-US" altLang="zh-CN" sz="1176" spc="-52" dirty="0">
                  <a:latin typeface="Segoe UI"/>
                  <a:ea typeface="Segoe UI"/>
                  <a:cs typeface="Segoe UI"/>
                </a:rPr>
                <a:t> </a:t>
              </a:r>
              <a:r>
                <a:rPr lang="en-US" altLang="zh-CN" sz="1176" dirty="0">
                  <a:latin typeface="Segoe UI"/>
                  <a:ea typeface="Segoe UI"/>
                  <a:cs typeface="Segoe UI"/>
                </a:rPr>
                <a:t>in</a:t>
              </a:r>
            </a:p>
            <a:p>
              <a:pPr marL="188742">
                <a:lnSpc>
                  <a:spcPts val="1270"/>
                </a:lnSpc>
              </a:pPr>
              <a:r>
                <a:rPr lang="en-US" altLang="zh-CN" sz="1176" spc="2" dirty="0">
                  <a:latin typeface="Segoe UI"/>
                  <a:ea typeface="Segoe UI"/>
                  <a:cs typeface="Segoe UI"/>
                </a:rPr>
                <a:t>Azure</a:t>
              </a:r>
              <a:r>
                <a:rPr lang="en-US" altLang="zh-CN" sz="1176" spc="-36" dirty="0">
                  <a:latin typeface="Segoe UI"/>
                  <a:ea typeface="Segoe UI"/>
                  <a:cs typeface="Segoe UI"/>
                </a:rPr>
                <a:t> </a:t>
              </a:r>
              <a:r>
                <a:rPr lang="en-US" altLang="zh-CN" sz="1176" dirty="0">
                  <a:latin typeface="Segoe UI"/>
                  <a:ea typeface="Segoe UI"/>
                  <a:cs typeface="Segoe UI"/>
                </a:rPr>
                <a:t>VMs </a:t>
              </a:r>
              <a:r>
                <a:rPr lang="en-US" altLang="zh-CN" sz="1176" spc="2" dirty="0">
                  <a:latin typeface="Segoe UI"/>
                  <a:ea typeface="Segoe UI"/>
                  <a:cs typeface="Segoe UI"/>
                </a:rPr>
                <a:t>and</a:t>
              </a:r>
              <a:r>
                <a:rPr lang="en-US" altLang="zh-CN" sz="1176" spc="-17" dirty="0">
                  <a:latin typeface="Segoe UI"/>
                  <a:ea typeface="Segoe UI"/>
                  <a:cs typeface="Segoe UI"/>
                </a:rPr>
                <a:t> </a:t>
              </a:r>
              <a:r>
                <a:rPr lang="en-US" altLang="zh-CN" sz="1176" dirty="0">
                  <a:latin typeface="Segoe UI"/>
                  <a:ea typeface="Segoe UI"/>
                  <a:cs typeface="Segoe UI"/>
                </a:rPr>
                <a:t>other</a:t>
              </a:r>
            </a:p>
            <a:p>
              <a:pPr marL="188742">
                <a:lnSpc>
                  <a:spcPts val="1271"/>
                </a:lnSpc>
              </a:pPr>
              <a:r>
                <a:rPr lang="en-US" altLang="zh-CN" sz="1176" spc="-1" dirty="0">
                  <a:latin typeface="Segoe UI"/>
                  <a:ea typeface="Segoe UI"/>
                  <a:cs typeface="Segoe UI"/>
                </a:rPr>
                <a:t>replicas</a:t>
              </a:r>
              <a:r>
                <a:rPr lang="en-US" altLang="zh-CN" sz="1176" spc="-19" dirty="0">
                  <a:latin typeface="Segoe UI"/>
                  <a:ea typeface="Segoe UI"/>
                  <a:cs typeface="Segoe UI"/>
                </a:rPr>
                <a:t> </a:t>
              </a:r>
              <a:r>
                <a:rPr lang="en-US" altLang="zh-CN" sz="1176" spc="2" dirty="0">
                  <a:latin typeface="Segoe UI"/>
                  <a:ea typeface="Segoe UI"/>
                  <a:cs typeface="Segoe UI"/>
                </a:rPr>
                <a:t>running</a:t>
              </a:r>
              <a:r>
                <a:rPr lang="en-US" altLang="zh-CN" sz="1176" spc="-52" dirty="0">
                  <a:latin typeface="Segoe UI"/>
                  <a:ea typeface="Segoe UI"/>
                  <a:cs typeface="Segoe UI"/>
                </a:rPr>
                <a:t> </a:t>
              </a:r>
              <a:r>
                <a:rPr lang="en-US" altLang="zh-CN" sz="1176" spc="5" dirty="0">
                  <a:latin typeface="Segoe UI"/>
                  <a:ea typeface="Segoe UI"/>
                  <a:cs typeface="Segoe UI"/>
                </a:rPr>
                <a:t>on-</a:t>
              </a:r>
              <a:endParaRPr lang="en-US" altLang="zh-CN" sz="1176" dirty="0">
                <a:latin typeface="Segoe UI"/>
                <a:ea typeface="Segoe UI"/>
                <a:cs typeface="Segoe UI"/>
              </a:endParaRPr>
            </a:p>
            <a:p>
              <a:pPr marL="188742">
                <a:lnSpc>
                  <a:spcPts val="1270"/>
                </a:lnSpc>
              </a:pPr>
              <a:r>
                <a:rPr lang="en-US" altLang="zh-CN" sz="1176" spc="-2" dirty="0">
                  <a:latin typeface="Segoe UI"/>
                  <a:ea typeface="Segoe UI"/>
                  <a:cs typeface="Segoe UI"/>
                </a:rPr>
                <a:t>premises</a:t>
              </a:r>
              <a:r>
                <a:rPr lang="en-US" altLang="zh-CN" sz="1176" dirty="0">
                  <a:latin typeface="Segoe UI"/>
                  <a:ea typeface="Segoe UI"/>
                  <a:cs typeface="Segoe UI"/>
                </a:rPr>
                <a:t> for</a:t>
              </a:r>
              <a:r>
                <a:rPr lang="en-US" altLang="zh-CN" sz="1176" spc="-11" dirty="0">
                  <a:latin typeface="Segoe UI"/>
                  <a:ea typeface="Segoe UI"/>
                  <a:cs typeface="Segoe UI"/>
                </a:rPr>
                <a:t> </a:t>
              </a:r>
              <a:r>
                <a:rPr lang="en-US" altLang="zh-CN" sz="1176" dirty="0">
                  <a:latin typeface="Segoe UI"/>
                  <a:ea typeface="Segoe UI"/>
                  <a:cs typeface="Segoe UI"/>
                </a:rPr>
                <a:t>cross-</a:t>
              </a:r>
            </a:p>
            <a:p>
              <a:pPr marL="188742">
                <a:lnSpc>
                  <a:spcPts val="1270"/>
                </a:lnSpc>
              </a:pPr>
              <a:r>
                <a:rPr lang="en-US" altLang="zh-CN" sz="1176" spc="-1" dirty="0">
                  <a:latin typeface="Segoe UI"/>
                  <a:ea typeface="Segoe UI"/>
                  <a:cs typeface="Segoe UI"/>
                </a:rPr>
                <a:t>site</a:t>
              </a:r>
              <a:r>
                <a:rPr lang="en-US" altLang="zh-CN" sz="1176" dirty="0">
                  <a:latin typeface="Segoe UI"/>
                  <a:ea typeface="Segoe UI"/>
                  <a:cs typeface="Segoe UI"/>
                </a:rPr>
                <a:t> </a:t>
              </a:r>
              <a:r>
                <a:rPr lang="en-US" altLang="zh-CN" sz="1176" spc="-1" dirty="0">
                  <a:latin typeface="Segoe UI"/>
                  <a:ea typeface="Segoe UI"/>
                  <a:cs typeface="Segoe UI"/>
                </a:rPr>
                <a:t>disaster</a:t>
              </a:r>
              <a:r>
                <a:rPr lang="en-US" altLang="zh-CN" sz="1176" dirty="0">
                  <a:latin typeface="Segoe UI"/>
                  <a:ea typeface="Segoe UI"/>
                  <a:cs typeface="Segoe UI"/>
                </a:rPr>
                <a:t> recovery.</a:t>
              </a:r>
            </a:p>
          </p:txBody>
        </p:sp>
      </p:grpSp>
      <p:grpSp>
        <p:nvGrpSpPr>
          <p:cNvPr id="87" name="Group87"/>
          <p:cNvGrpSpPr/>
          <p:nvPr/>
        </p:nvGrpSpPr>
        <p:grpSpPr>
          <a:xfrm>
            <a:off x="2264269" y="1550894"/>
            <a:ext cx="1853806" cy="2160388"/>
            <a:chOff x="2306865" y="1582486"/>
            <a:chExt cx="1891569" cy="2121770"/>
          </a:xfrm>
        </p:grpSpPr>
        <p:sp>
          <p:nvSpPr>
            <p:cNvPr id="88" name="Path88"/>
            <p:cNvSpPr/>
            <p:nvPr/>
          </p:nvSpPr>
          <p:spPr>
            <a:xfrm>
              <a:off x="2306865" y="1582486"/>
              <a:ext cx="1834521" cy="914732"/>
            </a:xfrm>
            <a:custGeom>
              <a:avLst/>
              <a:gdLst/>
              <a:ahLst/>
              <a:cxnLst/>
              <a:rect l="l" t="t" r="r" b="b"/>
              <a:pathLst>
                <a:path w="1834521" h="914732">
                  <a:moveTo>
                    <a:pt x="0" y="914732"/>
                  </a:moveTo>
                  <a:lnTo>
                    <a:pt x="1834521" y="914732"/>
                  </a:lnTo>
                  <a:lnTo>
                    <a:pt x="1834521"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a:p>
          </p:txBody>
        </p:sp>
        <p:pic>
          <p:nvPicPr>
            <p:cNvPr id="89" name="Image89"/>
            <p:cNvPicPr>
              <a:picLocks noChangeAspect="1"/>
            </p:cNvPicPr>
            <p:nvPr/>
          </p:nvPicPr>
          <p:blipFill>
            <a:blip r:embed="rId7"/>
            <a:stretch>
              <a:fillRect/>
            </a:stretch>
          </p:blipFill>
          <p:spPr>
            <a:xfrm>
              <a:off x="2757115" y="1753236"/>
              <a:ext cx="921070" cy="197812"/>
            </a:xfrm>
            <a:prstGeom prst="rect">
              <a:avLst/>
            </a:prstGeom>
            <a:noFill/>
          </p:spPr>
        </p:pic>
        <p:pic>
          <p:nvPicPr>
            <p:cNvPr id="90" name="Image90"/>
            <p:cNvPicPr>
              <a:picLocks noChangeAspect="1"/>
            </p:cNvPicPr>
            <p:nvPr/>
          </p:nvPicPr>
          <p:blipFill>
            <a:blip r:embed="rId8"/>
            <a:stretch>
              <a:fillRect/>
            </a:stretch>
          </p:blipFill>
          <p:spPr>
            <a:xfrm>
              <a:off x="2558654" y="1972773"/>
              <a:ext cx="1347322" cy="152455"/>
            </a:xfrm>
            <a:prstGeom prst="rect">
              <a:avLst/>
            </a:prstGeom>
            <a:noFill/>
          </p:spPr>
        </p:pic>
        <p:pic>
          <p:nvPicPr>
            <p:cNvPr id="91" name="Image91"/>
            <p:cNvPicPr>
              <a:picLocks noChangeAspect="1"/>
            </p:cNvPicPr>
            <p:nvPr/>
          </p:nvPicPr>
          <p:blipFill>
            <a:blip r:embed="rId9"/>
            <a:stretch>
              <a:fillRect/>
            </a:stretch>
          </p:blipFill>
          <p:spPr>
            <a:xfrm>
              <a:off x="2602841" y="2198025"/>
              <a:ext cx="1248028" cy="176594"/>
            </a:xfrm>
            <a:prstGeom prst="rect">
              <a:avLst/>
            </a:prstGeom>
            <a:noFill/>
          </p:spPr>
        </p:pic>
        <p:sp>
          <p:nvSpPr>
            <p:cNvPr id="92" name="Text Box92"/>
            <p:cNvSpPr txBox="1"/>
            <p:nvPr/>
          </p:nvSpPr>
          <p:spPr>
            <a:xfrm>
              <a:off x="2359341" y="2632168"/>
              <a:ext cx="1839093" cy="1072088"/>
            </a:xfrm>
            <a:prstGeom prst="rect">
              <a:avLst/>
            </a:prstGeom>
            <a:ln w="9145">
              <a:solidFill>
                <a:srgbClr val="0072C6"/>
              </a:solidFill>
            </a:ln>
          </p:spPr>
          <p:txBody>
            <a:bodyPr wrap="square" lIns="0" tIns="0" rIns="0" rtlCol="0">
              <a:spAutoFit/>
            </a:bodyPr>
            <a:lstStyle/>
            <a:p>
              <a:pPr marL="188768">
                <a:lnSpc>
                  <a:spcPts val="1516"/>
                </a:lnSpc>
                <a:spcBef>
                  <a:spcPts val="933"/>
                </a:spcBef>
              </a:pPr>
              <a:r>
                <a:rPr lang="en-US" altLang="zh-CN" sz="1176" b="1" dirty="0">
                  <a:latin typeface="Segoe UI"/>
                  <a:ea typeface="Segoe UI"/>
                  <a:cs typeface="Segoe UI"/>
                </a:rPr>
                <a:t>HA</a:t>
              </a:r>
              <a:r>
                <a:rPr lang="en-US" altLang="zh-CN" sz="1176" b="1" spc="-20" dirty="0">
                  <a:latin typeface="Segoe UI"/>
                  <a:ea typeface="Segoe UI"/>
                  <a:cs typeface="Segoe UI"/>
                </a:rPr>
                <a:t> </a:t>
              </a:r>
              <a:r>
                <a:rPr lang="en-US" altLang="zh-CN" sz="1176" b="1" spc="-3" dirty="0">
                  <a:latin typeface="Segoe UI"/>
                  <a:ea typeface="Segoe UI"/>
                  <a:cs typeface="Segoe UI"/>
                </a:rPr>
                <a:t>only,</a:t>
              </a:r>
              <a:r>
                <a:rPr lang="en-US" altLang="zh-CN" sz="1176" b="1" spc="7" dirty="0">
                  <a:latin typeface="Segoe UI"/>
                  <a:ea typeface="Segoe UI"/>
                  <a:cs typeface="Segoe UI"/>
                </a:rPr>
                <a:t> </a:t>
              </a:r>
              <a:r>
                <a:rPr lang="en-US" altLang="zh-CN" sz="1176" b="1" spc="-2" dirty="0">
                  <a:latin typeface="Segoe UI"/>
                  <a:ea typeface="Segoe UI"/>
                  <a:cs typeface="Segoe UI"/>
                </a:rPr>
                <a:t>not</a:t>
              </a:r>
              <a:r>
                <a:rPr lang="en-US" altLang="zh-CN" sz="1176" b="1" dirty="0">
                  <a:latin typeface="Segoe UI"/>
                  <a:ea typeface="Segoe UI"/>
                  <a:cs typeface="Segoe UI"/>
                </a:rPr>
                <a:t> </a:t>
              </a:r>
              <a:r>
                <a:rPr lang="en-US" altLang="zh-CN" sz="1176" b="1" spc="3" dirty="0">
                  <a:latin typeface="Segoe UI"/>
                  <a:ea typeface="Segoe UI"/>
                  <a:cs typeface="Segoe UI"/>
                </a:rPr>
                <a:t>DR</a:t>
              </a:r>
              <a:endParaRPr lang="en-US" altLang="zh-CN" sz="1176" dirty="0">
                <a:latin typeface="Segoe UI"/>
                <a:ea typeface="Segoe UI"/>
                <a:cs typeface="Segoe UI"/>
              </a:endParaRPr>
            </a:p>
            <a:p>
              <a:pPr marL="188768">
                <a:lnSpc>
                  <a:spcPts val="1270"/>
                </a:lnSpc>
              </a:pPr>
              <a:r>
                <a:rPr lang="en-US" altLang="zh-CN" sz="1176" dirty="0">
                  <a:latin typeface="Segoe UI"/>
                  <a:ea typeface="Segoe UI"/>
                  <a:cs typeface="Segoe UI"/>
                </a:rPr>
                <a:t>FCI on</a:t>
              </a:r>
              <a:r>
                <a:rPr lang="en-US" altLang="zh-CN" sz="1176" spc="-21" dirty="0">
                  <a:latin typeface="Segoe UI"/>
                  <a:ea typeface="Segoe UI"/>
                  <a:cs typeface="Segoe UI"/>
                </a:rPr>
                <a:t> </a:t>
              </a:r>
              <a:r>
                <a:rPr lang="en-US" altLang="zh-CN" sz="1176" dirty="0">
                  <a:latin typeface="Segoe UI"/>
                  <a:ea typeface="Segoe UI"/>
                  <a:cs typeface="Segoe UI"/>
                </a:rPr>
                <a:t>a </a:t>
              </a:r>
              <a:r>
                <a:rPr lang="en-US" altLang="zh-CN" sz="1176" spc="1" dirty="0">
                  <a:latin typeface="Segoe UI"/>
                  <a:ea typeface="Segoe UI"/>
                  <a:cs typeface="Segoe UI"/>
                </a:rPr>
                <a:t>two-node</a:t>
              </a:r>
              <a:endParaRPr lang="en-US" altLang="zh-CN" sz="1176" dirty="0">
                <a:latin typeface="Segoe UI"/>
                <a:ea typeface="Segoe UI"/>
                <a:cs typeface="Segoe UI"/>
              </a:endParaRPr>
            </a:p>
            <a:p>
              <a:pPr marL="188768">
                <a:lnSpc>
                  <a:spcPts val="1270"/>
                </a:lnSpc>
              </a:pPr>
              <a:r>
                <a:rPr lang="en-US" altLang="zh-CN" sz="1176" spc="-1" dirty="0">
                  <a:latin typeface="Segoe UI"/>
                  <a:ea typeface="Segoe UI"/>
                  <a:cs typeface="Segoe UI"/>
                </a:rPr>
                <a:t>WSFC</a:t>
              </a:r>
              <a:r>
                <a:rPr lang="en-US" altLang="zh-CN" sz="1176" dirty="0">
                  <a:latin typeface="Segoe UI"/>
                  <a:ea typeface="Segoe UI"/>
                  <a:cs typeface="Segoe UI"/>
                </a:rPr>
                <a:t> </a:t>
              </a:r>
              <a:r>
                <a:rPr lang="en-US" altLang="zh-CN" sz="1176" spc="1" dirty="0">
                  <a:latin typeface="Segoe UI"/>
                  <a:ea typeface="Segoe UI"/>
                  <a:cs typeface="Segoe UI"/>
                </a:rPr>
                <a:t>running</a:t>
              </a:r>
              <a:r>
                <a:rPr lang="en-US" altLang="zh-CN" sz="1176" spc="-48" dirty="0">
                  <a:latin typeface="Segoe UI"/>
                  <a:ea typeface="Segoe UI"/>
                  <a:cs typeface="Segoe UI"/>
                </a:rPr>
                <a:t> </a:t>
              </a:r>
              <a:r>
                <a:rPr lang="en-US" altLang="zh-CN" sz="1176" dirty="0">
                  <a:latin typeface="Segoe UI"/>
                  <a:ea typeface="Segoe UI"/>
                  <a:cs typeface="Segoe UI"/>
                </a:rPr>
                <a:t>in</a:t>
              </a:r>
            </a:p>
            <a:p>
              <a:pPr marL="188768">
                <a:lnSpc>
                  <a:spcPts val="1270"/>
                </a:lnSpc>
              </a:pPr>
              <a:r>
                <a:rPr lang="en-US" altLang="zh-CN" sz="1176" spc="2" dirty="0">
                  <a:latin typeface="Segoe UI"/>
                  <a:ea typeface="Segoe UI"/>
                  <a:cs typeface="Segoe UI"/>
                </a:rPr>
                <a:t>Azure</a:t>
              </a:r>
              <a:r>
                <a:rPr lang="en-US" altLang="zh-CN" sz="1176" spc="-36" dirty="0">
                  <a:latin typeface="Segoe UI"/>
                  <a:ea typeface="Segoe UI"/>
                  <a:cs typeface="Segoe UI"/>
                </a:rPr>
                <a:t> </a:t>
              </a:r>
              <a:r>
                <a:rPr lang="en-US" altLang="zh-CN" sz="1176" dirty="0">
                  <a:latin typeface="Segoe UI"/>
                  <a:ea typeface="Segoe UI"/>
                  <a:cs typeface="Segoe UI"/>
                </a:rPr>
                <a:t>VMs with</a:t>
              </a:r>
            </a:p>
            <a:p>
              <a:pPr marL="188768">
                <a:lnSpc>
                  <a:spcPts val="1270"/>
                </a:lnSpc>
              </a:pPr>
              <a:r>
                <a:rPr lang="en-US" altLang="zh-CN" sz="1176" dirty="0">
                  <a:latin typeface="Segoe UI"/>
                  <a:ea typeface="Segoe UI"/>
                  <a:cs typeface="Segoe UI"/>
                </a:rPr>
                <a:t>storage</a:t>
              </a:r>
              <a:r>
                <a:rPr lang="en-US" altLang="zh-CN" sz="1176" spc="-18" dirty="0">
                  <a:latin typeface="Segoe UI"/>
                  <a:ea typeface="Segoe UI"/>
                  <a:cs typeface="Segoe UI"/>
                </a:rPr>
                <a:t> </a:t>
              </a:r>
              <a:r>
                <a:rPr lang="en-US" altLang="zh-CN" sz="1176" dirty="0">
                  <a:latin typeface="Segoe UI"/>
                  <a:ea typeface="Segoe UI"/>
                  <a:cs typeface="Segoe UI"/>
                </a:rPr>
                <a:t>supported</a:t>
              </a:r>
              <a:r>
                <a:rPr lang="en-US" altLang="zh-CN" sz="1176" spc="-24" dirty="0">
                  <a:latin typeface="Segoe UI"/>
                  <a:ea typeface="Segoe UI"/>
                  <a:cs typeface="Segoe UI"/>
                </a:rPr>
                <a:t> </a:t>
              </a:r>
              <a:r>
                <a:rPr lang="en-US" altLang="zh-CN" sz="1176" dirty="0">
                  <a:latin typeface="Segoe UI"/>
                  <a:ea typeface="Segoe UI"/>
                  <a:cs typeface="Segoe UI"/>
                </a:rPr>
                <a:t>by</a:t>
              </a:r>
            </a:p>
            <a:p>
              <a:pPr marL="188768">
                <a:lnSpc>
                  <a:spcPts val="1270"/>
                </a:lnSpc>
              </a:pPr>
              <a:r>
                <a:rPr lang="en-US" altLang="zh-CN" sz="1176" dirty="0">
                  <a:latin typeface="Segoe UI"/>
                  <a:ea typeface="Segoe UI"/>
                  <a:cs typeface="Segoe UI"/>
                </a:rPr>
                <a:t>storage</a:t>
              </a:r>
              <a:r>
                <a:rPr lang="en-US" altLang="zh-CN" sz="1176" spc="-18" dirty="0">
                  <a:latin typeface="Segoe UI"/>
                  <a:ea typeface="Segoe UI"/>
                  <a:cs typeface="Segoe UI"/>
                </a:rPr>
                <a:t> </a:t>
              </a:r>
              <a:r>
                <a:rPr lang="en-US" altLang="zh-CN" sz="1176" spc="-2" dirty="0">
                  <a:latin typeface="Segoe UI"/>
                  <a:ea typeface="Segoe UI"/>
                  <a:cs typeface="Segoe UI"/>
                </a:rPr>
                <a:t>spaces</a:t>
              </a:r>
              <a:r>
                <a:rPr lang="en-US" altLang="zh-CN" sz="1176" dirty="0">
                  <a:latin typeface="Segoe UI"/>
                  <a:ea typeface="Segoe UI"/>
                  <a:cs typeface="Segoe UI"/>
                </a:rPr>
                <a:t> direct.</a:t>
              </a:r>
            </a:p>
          </p:txBody>
        </p:sp>
      </p:grpSp>
      <p:grpSp>
        <p:nvGrpSpPr>
          <p:cNvPr id="98" name="Group98"/>
          <p:cNvGrpSpPr/>
          <p:nvPr/>
        </p:nvGrpSpPr>
        <p:grpSpPr>
          <a:xfrm>
            <a:off x="9070729" y="1598111"/>
            <a:ext cx="1804760" cy="4226342"/>
            <a:chOff x="10280944" y="1582486"/>
            <a:chExt cx="1841524" cy="4312434"/>
          </a:xfrm>
        </p:grpSpPr>
        <p:sp>
          <p:nvSpPr>
            <p:cNvPr id="99" name="Path99"/>
            <p:cNvSpPr/>
            <p:nvPr/>
          </p:nvSpPr>
          <p:spPr>
            <a:xfrm>
              <a:off x="10289470" y="1582486"/>
              <a:ext cx="1832998" cy="914732"/>
            </a:xfrm>
            <a:custGeom>
              <a:avLst/>
              <a:gdLst/>
              <a:ahLst/>
              <a:cxnLst/>
              <a:rect l="l" t="t" r="r" b="b"/>
              <a:pathLst>
                <a:path w="1832998" h="914732">
                  <a:moveTo>
                    <a:pt x="0" y="914732"/>
                  </a:moveTo>
                  <a:lnTo>
                    <a:pt x="1832997" y="914732"/>
                  </a:lnTo>
                  <a:lnTo>
                    <a:pt x="1832997"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a:p>
          </p:txBody>
        </p:sp>
        <p:pic>
          <p:nvPicPr>
            <p:cNvPr id="100" name="Image100"/>
            <p:cNvPicPr>
              <a:picLocks noChangeAspect="1"/>
            </p:cNvPicPr>
            <p:nvPr/>
          </p:nvPicPr>
          <p:blipFill>
            <a:blip r:embed="rId10"/>
            <a:stretch>
              <a:fillRect/>
            </a:stretch>
          </p:blipFill>
          <p:spPr>
            <a:xfrm>
              <a:off x="10757498" y="1755142"/>
              <a:ext cx="890976" cy="150550"/>
            </a:xfrm>
            <a:prstGeom prst="rect">
              <a:avLst/>
            </a:prstGeom>
            <a:noFill/>
          </p:spPr>
        </p:pic>
        <p:pic>
          <p:nvPicPr>
            <p:cNvPr id="101" name="Image101"/>
            <p:cNvPicPr>
              <a:picLocks noChangeAspect="1"/>
            </p:cNvPicPr>
            <p:nvPr/>
          </p:nvPicPr>
          <p:blipFill>
            <a:blip r:embed="rId11"/>
            <a:stretch>
              <a:fillRect/>
            </a:stretch>
          </p:blipFill>
          <p:spPr>
            <a:xfrm>
              <a:off x="10548370" y="1978489"/>
              <a:ext cx="1319642" cy="192094"/>
            </a:xfrm>
            <a:prstGeom prst="rect">
              <a:avLst/>
            </a:prstGeom>
            <a:noFill/>
          </p:spPr>
        </p:pic>
        <p:sp>
          <p:nvSpPr>
            <p:cNvPr id="102" name="Text Box102"/>
            <p:cNvSpPr txBox="1"/>
            <p:nvPr/>
          </p:nvSpPr>
          <p:spPr>
            <a:xfrm>
              <a:off x="10280944" y="2628841"/>
              <a:ext cx="1839092" cy="3266079"/>
            </a:xfrm>
            <a:prstGeom prst="rect">
              <a:avLst/>
            </a:prstGeom>
            <a:ln w="9145">
              <a:solidFill>
                <a:srgbClr val="0072C6"/>
              </a:solidFill>
            </a:ln>
          </p:spPr>
          <p:txBody>
            <a:bodyPr wrap="square" lIns="0" tIns="0" rIns="0" rtlCol="0">
              <a:spAutoFit/>
            </a:bodyPr>
            <a:lstStyle/>
            <a:p>
              <a:pPr marL="189017">
                <a:lnSpc>
                  <a:spcPts val="1516"/>
                </a:lnSpc>
                <a:spcBef>
                  <a:spcPts val="933"/>
                </a:spcBef>
              </a:pPr>
              <a:r>
                <a:rPr lang="en-US" altLang="zh-CN" sz="1176" b="1" spc="-1" dirty="0">
                  <a:latin typeface="Segoe UI"/>
                  <a:ea typeface="Segoe UI"/>
                  <a:cs typeface="Segoe UI"/>
                </a:rPr>
                <a:t>Simpler</a:t>
              </a:r>
              <a:r>
                <a:rPr lang="en-US" altLang="zh-CN" sz="1176" b="1" spc="-19" dirty="0">
                  <a:latin typeface="Segoe UI"/>
                  <a:ea typeface="Segoe UI"/>
                  <a:cs typeface="Segoe UI"/>
                </a:rPr>
                <a:t> </a:t>
              </a:r>
              <a:r>
                <a:rPr lang="en-US" altLang="zh-CN" sz="1176" b="1" dirty="0">
                  <a:latin typeface="Segoe UI"/>
                  <a:ea typeface="Segoe UI"/>
                  <a:cs typeface="Segoe UI"/>
                </a:rPr>
                <a:t>BCDR story</a:t>
              </a:r>
              <a:endParaRPr lang="en-US" altLang="zh-CN" sz="1176" dirty="0">
                <a:latin typeface="Segoe UI"/>
                <a:ea typeface="Segoe UI"/>
                <a:cs typeface="Segoe UI"/>
              </a:endParaRPr>
            </a:p>
            <a:p>
              <a:pPr marL="189017">
                <a:lnSpc>
                  <a:spcPts val="1270"/>
                </a:lnSpc>
              </a:pPr>
              <a:r>
                <a:rPr lang="en-US" altLang="zh-CN" sz="1176" dirty="0">
                  <a:latin typeface="Segoe UI"/>
                  <a:ea typeface="Segoe UI"/>
                  <a:cs typeface="Segoe UI"/>
                </a:rPr>
                <a:t>Site Recovery</a:t>
              </a:r>
              <a:r>
                <a:rPr lang="en-US" altLang="zh-CN" sz="1176" spc="-34" dirty="0">
                  <a:latin typeface="Segoe UI"/>
                  <a:ea typeface="Segoe UI"/>
                  <a:cs typeface="Segoe UI"/>
                </a:rPr>
                <a:t> </a:t>
              </a:r>
              <a:r>
                <a:rPr lang="en-US" altLang="zh-CN" sz="1176" dirty="0">
                  <a:latin typeface="Segoe UI"/>
                  <a:ea typeface="Segoe UI"/>
                  <a:cs typeface="Segoe UI"/>
                </a:rPr>
                <a:t>makes</a:t>
              </a:r>
            </a:p>
            <a:p>
              <a:pPr marL="189017">
                <a:lnSpc>
                  <a:spcPts val="1270"/>
                </a:lnSpc>
              </a:pPr>
              <a:r>
                <a:rPr lang="en-US" altLang="zh-CN" sz="1176" dirty="0">
                  <a:latin typeface="Segoe UI"/>
                  <a:ea typeface="Segoe UI"/>
                  <a:cs typeface="Segoe UI"/>
                </a:rPr>
                <a:t>it</a:t>
              </a:r>
              <a:r>
                <a:rPr lang="en-US" altLang="zh-CN" sz="1176" spc="-6" dirty="0">
                  <a:latin typeface="Segoe UI"/>
                  <a:ea typeface="Segoe UI"/>
                  <a:cs typeface="Segoe UI"/>
                </a:rPr>
                <a:t> </a:t>
              </a:r>
              <a:r>
                <a:rPr lang="en-US" altLang="zh-CN" sz="1176" spc="-2" dirty="0">
                  <a:latin typeface="Segoe UI"/>
                  <a:ea typeface="Segoe UI"/>
                  <a:cs typeface="Segoe UI"/>
                </a:rPr>
                <a:t>easy</a:t>
              </a:r>
              <a:r>
                <a:rPr lang="en-US" altLang="zh-CN" sz="1176" dirty="0">
                  <a:latin typeface="Segoe UI"/>
                  <a:ea typeface="Segoe UI"/>
                  <a:cs typeface="Segoe UI"/>
                </a:rPr>
                <a:t> to </a:t>
              </a:r>
              <a:r>
                <a:rPr lang="en-US" altLang="zh-CN" sz="1176" spc="1" dirty="0">
                  <a:latin typeface="Segoe UI"/>
                  <a:ea typeface="Segoe UI"/>
                  <a:cs typeface="Segoe UI"/>
                </a:rPr>
                <a:t>handle</a:t>
              </a:r>
              <a:endParaRPr lang="en-US" altLang="zh-CN" sz="1176" dirty="0">
                <a:latin typeface="Segoe UI"/>
                <a:ea typeface="Segoe UI"/>
                <a:cs typeface="Segoe UI"/>
              </a:endParaRPr>
            </a:p>
            <a:p>
              <a:pPr marL="189017">
                <a:lnSpc>
                  <a:spcPts val="1270"/>
                </a:lnSpc>
              </a:pPr>
              <a:r>
                <a:rPr lang="en-US" altLang="zh-CN" sz="1176" dirty="0">
                  <a:latin typeface="Segoe UI"/>
                  <a:ea typeface="Segoe UI"/>
                  <a:cs typeface="Segoe UI"/>
                </a:rPr>
                <a:t>replication,</a:t>
              </a:r>
              <a:r>
                <a:rPr lang="en-US" altLang="zh-CN" sz="1176" spc="-36" dirty="0">
                  <a:latin typeface="Segoe UI"/>
                  <a:ea typeface="Segoe UI"/>
                  <a:cs typeface="Segoe UI"/>
                </a:rPr>
                <a:t> </a:t>
              </a:r>
              <a:r>
                <a:rPr lang="en-US" altLang="zh-CN" sz="1176" spc="-1" dirty="0">
                  <a:latin typeface="Segoe UI"/>
                  <a:ea typeface="Segoe UI"/>
                  <a:cs typeface="Segoe UI"/>
                </a:rPr>
                <a:t>failover</a:t>
              </a:r>
              <a:endParaRPr lang="en-US" altLang="zh-CN" sz="1176" dirty="0">
                <a:latin typeface="Segoe UI"/>
                <a:ea typeface="Segoe UI"/>
                <a:cs typeface="Segoe UI"/>
              </a:endParaRPr>
            </a:p>
            <a:p>
              <a:pPr marL="189017">
                <a:lnSpc>
                  <a:spcPts val="1270"/>
                </a:lnSpc>
              </a:pPr>
              <a:r>
                <a:rPr lang="en-US" altLang="zh-CN" sz="1176" dirty="0">
                  <a:latin typeface="Segoe UI"/>
                  <a:ea typeface="Segoe UI"/>
                  <a:cs typeface="Segoe UI"/>
                </a:rPr>
                <a:t>and</a:t>
              </a:r>
              <a:r>
                <a:rPr lang="en-US" altLang="zh-CN" sz="1176" spc="-11" dirty="0">
                  <a:latin typeface="Segoe UI"/>
                  <a:ea typeface="Segoe UI"/>
                  <a:cs typeface="Segoe UI"/>
                </a:rPr>
                <a:t> </a:t>
              </a:r>
              <a:r>
                <a:rPr lang="en-US" altLang="zh-CN" sz="1176" dirty="0">
                  <a:latin typeface="Segoe UI"/>
                  <a:ea typeface="Segoe UI"/>
                  <a:cs typeface="Segoe UI"/>
                </a:rPr>
                <a:t>recovery</a:t>
              </a:r>
              <a:r>
                <a:rPr lang="en-US" altLang="zh-CN" sz="1176" spc="-32" dirty="0">
                  <a:latin typeface="Segoe UI"/>
                  <a:ea typeface="Segoe UI"/>
                  <a:cs typeface="Segoe UI"/>
                </a:rPr>
                <a:t> </a:t>
              </a:r>
              <a:r>
                <a:rPr lang="en-US" altLang="zh-CN" sz="1176" dirty="0">
                  <a:latin typeface="Segoe UI"/>
                  <a:ea typeface="Segoe UI"/>
                  <a:cs typeface="Segoe UI"/>
                </a:rPr>
                <a:t>for</a:t>
              </a:r>
              <a:r>
                <a:rPr lang="en-US" altLang="zh-CN" sz="1176" spc="-15" dirty="0">
                  <a:latin typeface="Segoe UI"/>
                  <a:ea typeface="Segoe UI"/>
                  <a:cs typeface="Segoe UI"/>
                </a:rPr>
                <a:t> </a:t>
              </a:r>
              <a:r>
                <a:rPr lang="en-US" altLang="zh-CN" sz="1176" dirty="0">
                  <a:latin typeface="Segoe UI"/>
                  <a:ea typeface="Segoe UI"/>
                  <a:cs typeface="Segoe UI"/>
                </a:rPr>
                <a:t>your</a:t>
              </a:r>
            </a:p>
            <a:p>
              <a:pPr marL="189017">
                <a:lnSpc>
                  <a:spcPts val="1270"/>
                </a:lnSpc>
              </a:pPr>
              <a:r>
                <a:rPr lang="en-US" altLang="zh-CN" sz="1176" dirty="0">
                  <a:latin typeface="Segoe UI"/>
                  <a:ea typeface="Segoe UI"/>
                  <a:cs typeface="Segoe UI"/>
                </a:rPr>
                <a:t>on-premises</a:t>
              </a:r>
            </a:p>
            <a:p>
              <a:pPr marL="189017">
                <a:lnSpc>
                  <a:spcPts val="1273"/>
                </a:lnSpc>
              </a:pPr>
              <a:r>
                <a:rPr lang="en-US" altLang="zh-CN" sz="1176" spc="1" dirty="0">
                  <a:latin typeface="Segoe UI"/>
                  <a:ea typeface="Segoe UI"/>
                  <a:cs typeface="Segoe UI"/>
                </a:rPr>
                <a:t>workloads</a:t>
              </a:r>
              <a:r>
                <a:rPr lang="en-US" altLang="zh-CN" sz="1176" spc="-35" dirty="0">
                  <a:latin typeface="Segoe UI"/>
                  <a:ea typeface="Segoe UI"/>
                  <a:cs typeface="Segoe UI"/>
                </a:rPr>
                <a:t> </a:t>
              </a:r>
              <a:r>
                <a:rPr lang="en-US" altLang="zh-CN" sz="1176" dirty="0">
                  <a:latin typeface="Segoe UI"/>
                  <a:ea typeface="Segoe UI"/>
                  <a:cs typeface="Segoe UI"/>
                </a:rPr>
                <a:t>and</a:t>
              </a:r>
            </a:p>
            <a:p>
              <a:pPr marL="189017">
                <a:lnSpc>
                  <a:spcPts val="1270"/>
                </a:lnSpc>
              </a:pPr>
              <a:r>
                <a:rPr lang="en-US" altLang="zh-CN" sz="1176" dirty="0">
                  <a:latin typeface="Segoe UI"/>
                  <a:ea typeface="Segoe UI"/>
                  <a:cs typeface="Segoe UI"/>
                </a:rPr>
                <a:t>applications</a:t>
              </a:r>
              <a:r>
                <a:rPr lang="en-US" altLang="zh-CN" sz="1176" spc="-29" dirty="0">
                  <a:latin typeface="Segoe UI"/>
                  <a:ea typeface="Segoe UI"/>
                  <a:cs typeface="Segoe UI"/>
                </a:rPr>
                <a:t> </a:t>
              </a:r>
              <a:r>
                <a:rPr lang="en-US" altLang="zh-CN" sz="1176" dirty="0">
                  <a:latin typeface="Segoe UI"/>
                  <a:ea typeface="Segoe UI"/>
                  <a:cs typeface="Segoe UI"/>
                </a:rPr>
                <a:t>(</a:t>
              </a:r>
              <a:r>
                <a:rPr lang="en-US" altLang="zh-CN" sz="1176" i="1" dirty="0">
                  <a:latin typeface="Segoe UI"/>
                  <a:ea typeface="Segoe UI"/>
                  <a:cs typeface="Segoe UI"/>
                </a:rPr>
                <a:t>not</a:t>
              </a:r>
              <a:endParaRPr lang="en-US" altLang="zh-CN" sz="1176" dirty="0">
                <a:latin typeface="Segoe UI"/>
                <a:ea typeface="Segoe UI"/>
                <a:cs typeface="Segoe UI"/>
              </a:endParaRPr>
            </a:p>
            <a:p>
              <a:pPr marL="189017">
                <a:lnSpc>
                  <a:spcPts val="1270"/>
                </a:lnSpc>
              </a:pPr>
              <a:r>
                <a:rPr lang="en-US" altLang="zh-CN" sz="1176" i="1" spc="-2" dirty="0">
                  <a:latin typeface="Segoe UI"/>
                  <a:ea typeface="Segoe UI"/>
                  <a:cs typeface="Segoe UI"/>
                </a:rPr>
                <a:t>data!</a:t>
              </a:r>
              <a:r>
                <a:rPr lang="en-US" altLang="zh-CN" sz="1176" dirty="0">
                  <a:latin typeface="Segoe UI"/>
                  <a:ea typeface="Segoe UI"/>
                  <a:cs typeface="Segoe UI"/>
                </a:rPr>
                <a:t>).</a:t>
              </a:r>
            </a:p>
            <a:p>
              <a:pPr marL="189017">
                <a:lnSpc>
                  <a:spcPts val="1516"/>
                </a:lnSpc>
                <a:spcBef>
                  <a:spcPts val="342"/>
                </a:spcBef>
              </a:pPr>
              <a:r>
                <a:rPr lang="en-US" altLang="zh-CN" sz="1176" b="1" spc="-2" dirty="0">
                  <a:latin typeface="Segoe UI"/>
                  <a:ea typeface="Segoe UI"/>
                  <a:cs typeface="Segoe UI"/>
                </a:rPr>
                <a:t>Flexible</a:t>
              </a:r>
              <a:r>
                <a:rPr lang="en-US" altLang="zh-CN" sz="1176" b="1" dirty="0">
                  <a:latin typeface="Segoe UI"/>
                  <a:ea typeface="Segoe UI"/>
                  <a:cs typeface="Segoe UI"/>
                </a:rPr>
                <a:t> </a:t>
              </a:r>
              <a:r>
                <a:rPr lang="en-US" altLang="zh-CN" sz="1176" b="1" spc="-1" dirty="0">
                  <a:latin typeface="Segoe UI"/>
                  <a:ea typeface="Segoe UI"/>
                  <a:cs typeface="Segoe UI"/>
                </a:rPr>
                <a:t>replication</a:t>
              </a:r>
              <a:endParaRPr lang="en-US" altLang="zh-CN" sz="1176" dirty="0">
                <a:latin typeface="Segoe UI"/>
                <a:ea typeface="Segoe UI"/>
                <a:cs typeface="Segoe UI"/>
              </a:endParaRPr>
            </a:p>
            <a:p>
              <a:pPr marL="189017">
                <a:lnSpc>
                  <a:spcPts val="1258"/>
                </a:lnSpc>
              </a:pPr>
              <a:r>
                <a:rPr lang="en-US" altLang="zh-CN" sz="1176" dirty="0">
                  <a:latin typeface="Segoe UI"/>
                  <a:ea typeface="Segoe UI"/>
                  <a:cs typeface="Segoe UI"/>
                </a:rPr>
                <a:t>You</a:t>
              </a:r>
              <a:r>
                <a:rPr lang="en-US" altLang="zh-CN" sz="1176" spc="-12" dirty="0">
                  <a:latin typeface="Segoe UI"/>
                  <a:ea typeface="Segoe UI"/>
                  <a:cs typeface="Segoe UI"/>
                </a:rPr>
                <a:t> </a:t>
              </a:r>
              <a:r>
                <a:rPr lang="en-US" altLang="zh-CN" sz="1176" dirty="0">
                  <a:latin typeface="Segoe UI"/>
                  <a:ea typeface="Segoe UI"/>
                  <a:cs typeface="Segoe UI"/>
                </a:rPr>
                <a:t>can</a:t>
              </a:r>
              <a:r>
                <a:rPr lang="en-US" altLang="zh-CN" sz="1176" spc="-15" dirty="0">
                  <a:latin typeface="Segoe UI"/>
                  <a:ea typeface="Segoe UI"/>
                  <a:cs typeface="Segoe UI"/>
                </a:rPr>
                <a:t> </a:t>
              </a:r>
              <a:r>
                <a:rPr lang="en-US" altLang="zh-CN" sz="1176" spc="-1" dirty="0">
                  <a:latin typeface="Segoe UI"/>
                  <a:ea typeface="Segoe UI"/>
                  <a:cs typeface="Segoe UI"/>
                </a:rPr>
                <a:t>replicate</a:t>
              </a:r>
              <a:r>
                <a:rPr lang="en-US" altLang="zh-CN" sz="1176" spc="-16" dirty="0">
                  <a:latin typeface="Segoe UI"/>
                  <a:ea typeface="Segoe UI"/>
                  <a:cs typeface="Segoe UI"/>
                </a:rPr>
                <a:t> </a:t>
              </a:r>
              <a:r>
                <a:rPr lang="en-US" altLang="zh-CN" sz="1176" spc="4" dirty="0">
                  <a:latin typeface="Segoe UI"/>
                  <a:ea typeface="Segoe UI"/>
                  <a:cs typeface="Segoe UI"/>
                </a:rPr>
                <a:t>on-</a:t>
              </a:r>
              <a:endParaRPr lang="en-US" altLang="zh-CN" sz="1176" dirty="0">
                <a:latin typeface="Segoe UI"/>
                <a:ea typeface="Segoe UI"/>
                <a:cs typeface="Segoe UI"/>
              </a:endParaRPr>
            </a:p>
            <a:p>
              <a:pPr marL="189017">
                <a:lnSpc>
                  <a:spcPts val="1270"/>
                </a:lnSpc>
              </a:pPr>
              <a:r>
                <a:rPr lang="en-US" altLang="zh-CN" sz="1176" spc="-2" dirty="0">
                  <a:latin typeface="Segoe UI"/>
                  <a:ea typeface="Segoe UI"/>
                  <a:cs typeface="Segoe UI"/>
                </a:rPr>
                <a:t>premises</a:t>
              </a:r>
              <a:r>
                <a:rPr lang="en-US" altLang="zh-CN" sz="1176" dirty="0">
                  <a:latin typeface="Segoe UI"/>
                  <a:ea typeface="Segoe UI"/>
                  <a:cs typeface="Segoe UI"/>
                </a:rPr>
                <a:t> </a:t>
              </a:r>
              <a:r>
                <a:rPr lang="en-US" altLang="zh-CN" sz="1176" spc="-1" dirty="0">
                  <a:latin typeface="Segoe UI"/>
                  <a:ea typeface="Segoe UI"/>
                  <a:cs typeface="Segoe UI"/>
                </a:rPr>
                <a:t>servers,</a:t>
              </a:r>
              <a:endParaRPr lang="en-US" altLang="zh-CN" sz="1176" dirty="0">
                <a:latin typeface="Segoe UI"/>
                <a:ea typeface="Segoe UI"/>
                <a:cs typeface="Segoe UI"/>
              </a:endParaRPr>
            </a:p>
            <a:p>
              <a:pPr marL="189017">
                <a:lnSpc>
                  <a:spcPts val="1270"/>
                </a:lnSpc>
              </a:pPr>
              <a:r>
                <a:rPr lang="en-US" altLang="zh-CN" sz="1176" dirty="0">
                  <a:latin typeface="Segoe UI"/>
                  <a:ea typeface="Segoe UI"/>
                  <a:cs typeface="Segoe UI"/>
                </a:rPr>
                <a:t>Hyper-V</a:t>
              </a:r>
              <a:r>
                <a:rPr lang="en-US" altLang="zh-CN" sz="1176" spc="-23" dirty="0">
                  <a:latin typeface="Segoe UI"/>
                  <a:ea typeface="Segoe UI"/>
                  <a:cs typeface="Segoe UI"/>
                </a:rPr>
                <a:t> </a:t>
              </a:r>
              <a:r>
                <a:rPr lang="en-US" altLang="zh-CN" sz="1176" spc="1" dirty="0">
                  <a:latin typeface="Segoe UI"/>
                  <a:ea typeface="Segoe UI"/>
                  <a:cs typeface="Segoe UI"/>
                </a:rPr>
                <a:t>virtual</a:t>
              </a:r>
              <a:endParaRPr lang="en-US" altLang="zh-CN" sz="1176" dirty="0">
                <a:latin typeface="Segoe UI"/>
                <a:ea typeface="Segoe UI"/>
                <a:cs typeface="Segoe UI"/>
              </a:endParaRPr>
            </a:p>
            <a:p>
              <a:pPr marL="189017">
                <a:lnSpc>
                  <a:spcPts val="1270"/>
                </a:lnSpc>
              </a:pPr>
              <a:r>
                <a:rPr lang="en-US" altLang="zh-CN" sz="1176" spc="-1" dirty="0">
                  <a:latin typeface="Segoe UI"/>
                  <a:ea typeface="Segoe UI"/>
                  <a:cs typeface="Segoe UI"/>
                </a:rPr>
                <a:t>machines,</a:t>
              </a:r>
              <a:r>
                <a:rPr lang="en-US" altLang="zh-CN" sz="1176" dirty="0">
                  <a:latin typeface="Segoe UI"/>
                  <a:ea typeface="Segoe UI"/>
                  <a:cs typeface="Segoe UI"/>
                </a:rPr>
                <a:t> </a:t>
              </a:r>
              <a:r>
                <a:rPr lang="en-US" altLang="zh-CN" sz="1176" spc="2" dirty="0">
                  <a:latin typeface="Segoe UI"/>
                  <a:ea typeface="Segoe UI"/>
                  <a:cs typeface="Segoe UI"/>
                </a:rPr>
                <a:t>and</a:t>
              </a:r>
              <a:endParaRPr lang="en-US" altLang="zh-CN" sz="1176" dirty="0">
                <a:latin typeface="Segoe UI"/>
                <a:ea typeface="Segoe UI"/>
                <a:cs typeface="Segoe UI"/>
              </a:endParaRPr>
            </a:p>
            <a:p>
              <a:pPr marL="189017">
                <a:lnSpc>
                  <a:spcPts val="1272"/>
                </a:lnSpc>
              </a:pPr>
              <a:r>
                <a:rPr lang="en-US" altLang="zh-CN" sz="1176" dirty="0">
                  <a:latin typeface="Segoe UI"/>
                  <a:ea typeface="Segoe UI"/>
                  <a:cs typeface="Segoe UI"/>
                </a:rPr>
                <a:t>VMware</a:t>
              </a:r>
              <a:r>
                <a:rPr lang="en-US" altLang="zh-CN" sz="1176" spc="-8" dirty="0">
                  <a:latin typeface="Segoe UI"/>
                  <a:ea typeface="Segoe UI"/>
                  <a:cs typeface="Segoe UI"/>
                </a:rPr>
                <a:t> </a:t>
              </a:r>
              <a:r>
                <a:rPr lang="en-US" altLang="zh-CN" sz="1176" spc="1" dirty="0">
                  <a:latin typeface="Segoe UI"/>
                  <a:ea typeface="Segoe UI"/>
                  <a:cs typeface="Segoe UI"/>
                </a:rPr>
                <a:t>virtual</a:t>
              </a:r>
              <a:endParaRPr lang="en-US" altLang="zh-CN" sz="1176" dirty="0">
                <a:latin typeface="Segoe UI"/>
                <a:ea typeface="Segoe UI"/>
                <a:cs typeface="Segoe UI"/>
              </a:endParaRPr>
            </a:p>
            <a:p>
              <a:pPr marL="189017">
                <a:lnSpc>
                  <a:spcPts val="1270"/>
                </a:lnSpc>
              </a:pPr>
              <a:r>
                <a:rPr lang="en-US" altLang="zh-CN" sz="1176" spc="-1" dirty="0">
                  <a:latin typeface="Segoe UI"/>
                  <a:ea typeface="Segoe UI"/>
                  <a:cs typeface="Segoe UI"/>
                </a:rPr>
                <a:t>machines.</a:t>
              </a:r>
              <a:endParaRPr lang="en-US" altLang="zh-CN" sz="1176" dirty="0">
                <a:latin typeface="Segoe UI"/>
                <a:ea typeface="Segoe UI"/>
                <a:cs typeface="Segoe UI"/>
              </a:endParaRPr>
            </a:p>
            <a:p>
              <a:pPr marL="189017">
                <a:lnSpc>
                  <a:spcPts val="1516"/>
                </a:lnSpc>
                <a:spcBef>
                  <a:spcPts val="342"/>
                </a:spcBef>
              </a:pPr>
              <a:r>
                <a:rPr lang="en-US" altLang="zh-CN" sz="1176" b="1" spc="-2" dirty="0">
                  <a:latin typeface="Segoe UI"/>
                  <a:ea typeface="Segoe UI"/>
                  <a:cs typeface="Segoe UI"/>
                </a:rPr>
                <a:t>Eliminate</a:t>
              </a:r>
              <a:r>
                <a:rPr lang="en-US" altLang="zh-CN" sz="1176" b="1" dirty="0">
                  <a:latin typeface="Segoe UI"/>
                  <a:ea typeface="Segoe UI"/>
                  <a:cs typeface="Segoe UI"/>
                </a:rPr>
                <a:t> the</a:t>
              </a:r>
              <a:r>
                <a:rPr lang="en-US" altLang="zh-CN" sz="1176" b="1" spc="-8" dirty="0">
                  <a:latin typeface="Segoe UI"/>
                  <a:ea typeface="Segoe UI"/>
                  <a:cs typeface="Segoe UI"/>
                </a:rPr>
                <a:t> </a:t>
              </a:r>
              <a:r>
                <a:rPr lang="en-US" altLang="zh-CN" sz="1176" b="1" spc="-2" dirty="0">
                  <a:latin typeface="Segoe UI"/>
                  <a:ea typeface="Segoe UI"/>
                  <a:cs typeface="Segoe UI"/>
                </a:rPr>
                <a:t>need</a:t>
              </a:r>
              <a:endParaRPr lang="en-US" altLang="zh-CN" sz="1176" dirty="0">
                <a:latin typeface="Segoe UI"/>
                <a:ea typeface="Segoe UI"/>
                <a:cs typeface="Segoe UI"/>
              </a:endParaRPr>
            </a:p>
            <a:p>
              <a:pPr marL="189017">
                <a:lnSpc>
                  <a:spcPts val="1270"/>
                </a:lnSpc>
              </a:pPr>
              <a:r>
                <a:rPr lang="en-US" altLang="zh-CN" sz="1176" b="1" spc="-2" dirty="0">
                  <a:latin typeface="Segoe UI"/>
                  <a:ea typeface="Segoe UI"/>
                  <a:cs typeface="Segoe UI"/>
                </a:rPr>
                <a:t>for</a:t>
              </a:r>
              <a:r>
                <a:rPr lang="en-US" altLang="zh-CN" sz="1176" b="1" spc="7" dirty="0">
                  <a:latin typeface="Segoe UI"/>
                  <a:ea typeface="Segoe UI"/>
                  <a:cs typeface="Segoe UI"/>
                </a:rPr>
                <a:t> </a:t>
              </a:r>
              <a:r>
                <a:rPr lang="en-US" altLang="zh-CN" sz="1176" b="1" spc="-1" dirty="0">
                  <a:latin typeface="Segoe UI"/>
                  <a:ea typeface="Segoe UI"/>
                  <a:cs typeface="Segoe UI"/>
                </a:rPr>
                <a:t>secondary</a:t>
              </a:r>
              <a:endParaRPr lang="en-US" altLang="zh-CN" sz="1176" dirty="0">
                <a:latin typeface="Segoe UI"/>
                <a:ea typeface="Segoe UI"/>
                <a:cs typeface="Segoe UI"/>
              </a:endParaRPr>
            </a:p>
          </p:txBody>
        </p:sp>
      </p:grpSp>
      <p:grpSp>
        <p:nvGrpSpPr>
          <p:cNvPr id="103" name="Group103"/>
          <p:cNvGrpSpPr/>
          <p:nvPr/>
        </p:nvGrpSpPr>
        <p:grpSpPr>
          <a:xfrm>
            <a:off x="6630466" y="2529892"/>
            <a:ext cx="1876082" cy="3173848"/>
            <a:chOff x="6758193" y="2604277"/>
            <a:chExt cx="1914298" cy="3238501"/>
          </a:xfrm>
        </p:grpSpPr>
        <p:sp>
          <p:nvSpPr>
            <p:cNvPr id="104" name="Text Box104"/>
            <p:cNvSpPr txBox="1"/>
            <p:nvPr/>
          </p:nvSpPr>
          <p:spPr>
            <a:xfrm>
              <a:off x="6758193" y="2604277"/>
              <a:ext cx="1840617" cy="1460314"/>
            </a:xfrm>
            <a:prstGeom prst="rect">
              <a:avLst/>
            </a:prstGeom>
            <a:ln w="9145">
              <a:solidFill>
                <a:srgbClr val="0072C6"/>
              </a:solidFill>
            </a:ln>
          </p:spPr>
          <p:txBody>
            <a:bodyPr wrap="square" lIns="0" tIns="0" rIns="0" rtlCol="0">
              <a:spAutoFit/>
            </a:bodyPr>
            <a:lstStyle/>
            <a:p>
              <a:pPr marL="189639">
                <a:lnSpc>
                  <a:spcPts val="1516"/>
                </a:lnSpc>
                <a:spcBef>
                  <a:spcPts val="933"/>
                </a:spcBef>
              </a:pPr>
              <a:r>
                <a:rPr lang="en-US" altLang="zh-CN" sz="1176" dirty="0">
                  <a:latin typeface="Segoe UI"/>
                  <a:ea typeface="Segoe UI"/>
                  <a:cs typeface="Segoe UI"/>
                </a:rPr>
                <a:t>On-prem</a:t>
              </a:r>
              <a:r>
                <a:rPr lang="en-US" altLang="zh-CN" sz="1176" spc="-29" dirty="0">
                  <a:latin typeface="Segoe UI"/>
                  <a:ea typeface="Segoe UI"/>
                  <a:cs typeface="Segoe UI"/>
                </a:rPr>
                <a:t> </a:t>
              </a:r>
              <a:r>
                <a:rPr lang="en-US" altLang="zh-CN" sz="1176" dirty="0">
                  <a:latin typeface="Segoe UI"/>
                  <a:ea typeface="Segoe UI"/>
                  <a:cs typeface="Segoe UI"/>
                </a:rPr>
                <a:t>or</a:t>
              </a:r>
              <a:r>
                <a:rPr lang="en-US" altLang="zh-CN" sz="1176" spc="-11" dirty="0">
                  <a:latin typeface="Segoe UI"/>
                  <a:ea typeface="Segoe UI"/>
                  <a:cs typeface="Segoe UI"/>
                </a:rPr>
                <a:t> </a:t>
              </a:r>
              <a:r>
                <a:rPr lang="en-US" altLang="zh-CN" sz="1176" spc="2" dirty="0">
                  <a:latin typeface="Segoe UI"/>
                  <a:ea typeface="Segoe UI"/>
                  <a:cs typeface="Segoe UI"/>
                </a:rPr>
                <a:t>Azure</a:t>
              </a:r>
              <a:endParaRPr lang="en-US" altLang="zh-CN" sz="1176" dirty="0">
                <a:latin typeface="Segoe UI"/>
                <a:ea typeface="Segoe UI"/>
                <a:cs typeface="Segoe UI"/>
              </a:endParaRPr>
            </a:p>
            <a:p>
              <a:pPr marL="189639">
                <a:lnSpc>
                  <a:spcPts val="1270"/>
                </a:lnSpc>
              </a:pPr>
              <a:r>
                <a:rPr lang="en-US" altLang="zh-CN" sz="1176" dirty="0">
                  <a:latin typeface="Segoe UI"/>
                  <a:ea typeface="Segoe UI"/>
                  <a:cs typeface="Segoe UI"/>
                </a:rPr>
                <a:t>production</a:t>
              </a:r>
              <a:r>
                <a:rPr lang="en-US" altLang="zh-CN" sz="1176" spc="-48" dirty="0">
                  <a:latin typeface="Segoe UI"/>
                  <a:ea typeface="Segoe UI"/>
                  <a:cs typeface="Segoe UI"/>
                </a:rPr>
                <a:t> </a:t>
              </a:r>
              <a:r>
                <a:rPr lang="en-US" altLang="zh-CN" sz="1176" dirty="0">
                  <a:latin typeface="Segoe UI"/>
                  <a:ea typeface="Segoe UI"/>
                  <a:cs typeface="Segoe UI"/>
                </a:rPr>
                <a:t>databases</a:t>
              </a:r>
            </a:p>
            <a:p>
              <a:pPr marL="189639">
                <a:lnSpc>
                  <a:spcPts val="1270"/>
                </a:lnSpc>
              </a:pPr>
              <a:r>
                <a:rPr lang="en-US" altLang="zh-CN" sz="1176" dirty="0">
                  <a:latin typeface="Segoe UI"/>
                  <a:ea typeface="Segoe UI"/>
                  <a:cs typeface="Segoe UI"/>
                </a:rPr>
                <a:t>backed</a:t>
              </a:r>
              <a:r>
                <a:rPr lang="en-US" altLang="zh-CN" sz="1176" spc="-16" dirty="0">
                  <a:latin typeface="Segoe UI"/>
                  <a:ea typeface="Segoe UI"/>
                  <a:cs typeface="Segoe UI"/>
                </a:rPr>
                <a:t> </a:t>
              </a:r>
              <a:r>
                <a:rPr lang="en-US" altLang="zh-CN" sz="1176" dirty="0">
                  <a:latin typeface="Segoe UI"/>
                  <a:ea typeface="Segoe UI"/>
                  <a:cs typeface="Segoe UI"/>
                </a:rPr>
                <a:t>up</a:t>
              </a:r>
              <a:r>
                <a:rPr lang="en-US" altLang="zh-CN" sz="1176" spc="-23" dirty="0">
                  <a:latin typeface="Segoe UI"/>
                  <a:ea typeface="Segoe UI"/>
                  <a:cs typeface="Segoe UI"/>
                </a:rPr>
                <a:t> </a:t>
              </a:r>
              <a:r>
                <a:rPr lang="en-US" altLang="zh-CN" sz="1176" spc="-1" dirty="0">
                  <a:latin typeface="Segoe UI"/>
                  <a:ea typeface="Segoe UI"/>
                  <a:cs typeface="Segoe UI"/>
                </a:rPr>
                <a:t>directly</a:t>
              </a:r>
              <a:r>
                <a:rPr lang="en-US" altLang="zh-CN" sz="1176" spc="-20" dirty="0">
                  <a:latin typeface="Segoe UI"/>
                  <a:ea typeface="Segoe UI"/>
                  <a:cs typeface="Segoe UI"/>
                </a:rPr>
                <a:t> </a:t>
              </a:r>
              <a:r>
                <a:rPr lang="en-US" altLang="zh-CN" sz="1176" dirty="0">
                  <a:latin typeface="Segoe UI"/>
                  <a:ea typeface="Segoe UI"/>
                  <a:cs typeface="Segoe UI"/>
                </a:rPr>
                <a:t>to</a:t>
              </a:r>
            </a:p>
            <a:p>
              <a:pPr marL="189639">
                <a:lnSpc>
                  <a:spcPts val="1270"/>
                </a:lnSpc>
              </a:pPr>
              <a:r>
                <a:rPr lang="en-US" altLang="zh-CN" sz="1176" spc="2" dirty="0">
                  <a:latin typeface="Segoe UI"/>
                  <a:ea typeface="Segoe UI"/>
                  <a:cs typeface="Segoe UI"/>
                </a:rPr>
                <a:t>Azure</a:t>
              </a:r>
              <a:r>
                <a:rPr lang="en-US" altLang="zh-CN" sz="1176" spc="-36" dirty="0">
                  <a:latin typeface="Segoe UI"/>
                  <a:ea typeface="Segoe UI"/>
                  <a:cs typeface="Segoe UI"/>
                </a:rPr>
                <a:t> </a:t>
              </a:r>
              <a:r>
                <a:rPr lang="en-US" altLang="zh-CN" sz="1176" dirty="0">
                  <a:latin typeface="Segoe UI"/>
                  <a:ea typeface="Segoe UI"/>
                  <a:cs typeface="Segoe UI"/>
                </a:rPr>
                <a:t>blob</a:t>
              </a:r>
              <a:r>
                <a:rPr lang="en-US" altLang="zh-CN" sz="1176" spc="-23" dirty="0">
                  <a:latin typeface="Segoe UI"/>
                  <a:ea typeface="Segoe UI"/>
                  <a:cs typeface="Segoe UI"/>
                </a:rPr>
                <a:t> </a:t>
              </a:r>
              <a:r>
                <a:rPr lang="en-US" altLang="zh-CN" sz="1176" dirty="0">
                  <a:latin typeface="Segoe UI"/>
                  <a:ea typeface="Segoe UI"/>
                  <a:cs typeface="Segoe UI"/>
                </a:rPr>
                <a:t>storage</a:t>
              </a:r>
            </a:p>
            <a:p>
              <a:pPr marL="189639">
                <a:lnSpc>
                  <a:spcPts val="1270"/>
                </a:lnSpc>
              </a:pPr>
              <a:r>
                <a:rPr lang="en-US" altLang="zh-CN" sz="1176" dirty="0">
                  <a:latin typeface="Segoe UI"/>
                  <a:ea typeface="Segoe UI"/>
                  <a:cs typeface="Segoe UI"/>
                </a:rPr>
                <a:t>for</a:t>
              </a:r>
              <a:r>
                <a:rPr lang="en-US" altLang="zh-CN" sz="1176" spc="-15" dirty="0">
                  <a:latin typeface="Segoe UI"/>
                  <a:ea typeface="Segoe UI"/>
                  <a:cs typeface="Segoe UI"/>
                </a:rPr>
                <a:t> </a:t>
              </a:r>
              <a:r>
                <a:rPr lang="en-US" altLang="zh-CN" sz="1176" spc="-1" dirty="0">
                  <a:latin typeface="Segoe UI"/>
                  <a:ea typeface="Segoe UI"/>
                  <a:cs typeface="Segoe UI"/>
                </a:rPr>
                <a:t>disaster</a:t>
              </a:r>
              <a:r>
                <a:rPr lang="en-US" altLang="zh-CN" sz="1176" dirty="0">
                  <a:latin typeface="Segoe UI"/>
                  <a:ea typeface="Segoe UI"/>
                  <a:cs typeface="Segoe UI"/>
                </a:rPr>
                <a:t> recovery.</a:t>
              </a:r>
            </a:p>
            <a:p>
              <a:pPr marL="189639">
                <a:lnSpc>
                  <a:spcPts val="1516"/>
                </a:lnSpc>
              </a:pPr>
              <a:r>
                <a:rPr lang="en-US" altLang="zh-CN" sz="1176" spc="-2" dirty="0">
                  <a:latin typeface="Segoe UI"/>
                  <a:ea typeface="Segoe UI"/>
                  <a:cs typeface="Segoe UI"/>
                </a:rPr>
                <a:t>SQL</a:t>
              </a:r>
              <a:r>
                <a:rPr lang="en-US" altLang="zh-CN" sz="1176" spc="-6" dirty="0">
                  <a:latin typeface="Segoe UI"/>
                  <a:ea typeface="Segoe UI"/>
                  <a:cs typeface="Segoe UI"/>
                </a:rPr>
                <a:t> </a:t>
              </a:r>
              <a:r>
                <a:rPr lang="en-US" altLang="zh-CN" sz="1176" dirty="0">
                  <a:latin typeface="Segoe UI"/>
                  <a:ea typeface="Segoe UI"/>
                  <a:cs typeface="Segoe UI"/>
                </a:rPr>
                <a:t>2019:</a:t>
              </a:r>
              <a:r>
                <a:rPr lang="en-US" altLang="zh-CN" sz="1176" spc="11" dirty="0">
                  <a:latin typeface="Segoe UI"/>
                  <a:ea typeface="Segoe UI"/>
                  <a:cs typeface="Segoe UI"/>
                </a:rPr>
                <a:t> </a:t>
              </a:r>
              <a:r>
                <a:rPr lang="en-US" altLang="zh-CN" sz="1176" dirty="0">
                  <a:latin typeface="Segoe UI"/>
                  <a:ea typeface="Segoe UI"/>
                  <a:cs typeface="Segoe UI"/>
                </a:rPr>
                <a:t>Backup</a:t>
              </a:r>
              <a:r>
                <a:rPr lang="en-US" altLang="zh-CN" sz="1176" spc="-13" dirty="0">
                  <a:latin typeface="Segoe UI"/>
                  <a:ea typeface="Segoe UI"/>
                  <a:cs typeface="Segoe UI"/>
                </a:rPr>
                <a:t> </a:t>
              </a:r>
              <a:r>
                <a:rPr lang="en-US" altLang="zh-CN" sz="1176" dirty="0">
                  <a:latin typeface="Segoe UI"/>
                  <a:ea typeface="Segoe UI"/>
                  <a:cs typeface="Segoe UI"/>
                </a:rPr>
                <a:t>to</a:t>
              </a:r>
            </a:p>
            <a:p>
              <a:pPr marL="189639">
                <a:lnSpc>
                  <a:spcPts val="1270"/>
                </a:lnSpc>
              </a:pPr>
              <a:r>
                <a:rPr lang="en-US" altLang="zh-CN" sz="1176" spc="2" dirty="0">
                  <a:latin typeface="Segoe UI"/>
                  <a:ea typeface="Segoe UI"/>
                  <a:cs typeface="Segoe UI"/>
                </a:rPr>
                <a:t>Azure</a:t>
              </a:r>
              <a:r>
                <a:rPr lang="en-US" altLang="zh-CN" sz="1176" spc="-36" dirty="0">
                  <a:latin typeface="Segoe UI"/>
                  <a:ea typeface="Segoe UI"/>
                  <a:cs typeface="Segoe UI"/>
                </a:rPr>
                <a:t> </a:t>
              </a:r>
              <a:r>
                <a:rPr lang="en-US" altLang="zh-CN" sz="1176" dirty="0">
                  <a:latin typeface="Segoe UI"/>
                  <a:ea typeface="Segoe UI"/>
                  <a:cs typeface="Segoe UI"/>
                </a:rPr>
                <a:t>with</a:t>
              </a:r>
              <a:r>
                <a:rPr lang="en-US" altLang="zh-CN" sz="1176" spc="-7" dirty="0">
                  <a:latin typeface="Segoe UI"/>
                  <a:ea typeface="Segoe UI"/>
                  <a:cs typeface="Segoe UI"/>
                </a:rPr>
                <a:t> </a:t>
              </a:r>
              <a:r>
                <a:rPr lang="en-US" altLang="zh-CN" sz="1176" spc="-2" dirty="0">
                  <a:latin typeface="Segoe UI"/>
                  <a:ea typeface="Segoe UI"/>
                  <a:cs typeface="Segoe UI"/>
                </a:rPr>
                <a:t>file</a:t>
              </a:r>
              <a:endParaRPr lang="en-US" altLang="zh-CN" sz="1176" dirty="0">
                <a:latin typeface="Segoe UI"/>
                <a:ea typeface="Segoe UI"/>
                <a:cs typeface="Segoe UI"/>
              </a:endParaRPr>
            </a:p>
            <a:p>
              <a:pPr marL="189639">
                <a:lnSpc>
                  <a:spcPts val="1270"/>
                </a:lnSpc>
              </a:pPr>
              <a:r>
                <a:rPr lang="en-US" altLang="zh-CN" sz="1176" dirty="0">
                  <a:latin typeface="Segoe UI"/>
                  <a:ea typeface="Segoe UI"/>
                  <a:cs typeface="Segoe UI"/>
                </a:rPr>
                <a:t>snapshots</a:t>
              </a:r>
            </a:p>
          </p:txBody>
        </p:sp>
        <p:sp>
          <p:nvSpPr>
            <p:cNvPr id="105" name="Path105"/>
            <p:cNvSpPr/>
            <p:nvPr/>
          </p:nvSpPr>
          <p:spPr>
            <a:xfrm>
              <a:off x="6822854" y="4153471"/>
              <a:ext cx="1832998" cy="914732"/>
            </a:xfrm>
            <a:custGeom>
              <a:avLst/>
              <a:gdLst/>
              <a:ahLst/>
              <a:cxnLst/>
              <a:rect l="l" t="t" r="r" b="b"/>
              <a:pathLst>
                <a:path w="1832998" h="914732">
                  <a:moveTo>
                    <a:pt x="0" y="914732"/>
                  </a:moveTo>
                  <a:lnTo>
                    <a:pt x="1832997" y="914732"/>
                  </a:lnTo>
                  <a:lnTo>
                    <a:pt x="1832997"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dirty="0"/>
            </a:p>
          </p:txBody>
        </p:sp>
        <p:pic>
          <p:nvPicPr>
            <p:cNvPr id="106" name="Image106"/>
            <p:cNvPicPr>
              <a:picLocks noChangeAspect="1"/>
            </p:cNvPicPr>
            <p:nvPr/>
          </p:nvPicPr>
          <p:blipFill>
            <a:blip r:embed="rId12"/>
            <a:stretch>
              <a:fillRect/>
            </a:stretch>
          </p:blipFill>
          <p:spPr>
            <a:xfrm>
              <a:off x="7043408" y="4318274"/>
              <a:ext cx="1391888" cy="169225"/>
            </a:xfrm>
            <a:prstGeom prst="rect">
              <a:avLst/>
            </a:prstGeom>
            <a:noFill/>
          </p:spPr>
        </p:pic>
        <p:pic>
          <p:nvPicPr>
            <p:cNvPr id="107" name="Image107"/>
            <p:cNvPicPr>
              <a:picLocks noChangeAspect="1"/>
            </p:cNvPicPr>
            <p:nvPr/>
          </p:nvPicPr>
          <p:blipFill>
            <a:blip r:embed="rId13"/>
            <a:stretch>
              <a:fillRect/>
            </a:stretch>
          </p:blipFill>
          <p:spPr>
            <a:xfrm>
              <a:off x="7167735" y="4623976"/>
              <a:ext cx="1127150" cy="154615"/>
            </a:xfrm>
            <a:prstGeom prst="rect">
              <a:avLst/>
            </a:prstGeom>
            <a:noFill/>
          </p:spPr>
        </p:pic>
        <p:sp>
          <p:nvSpPr>
            <p:cNvPr id="108" name="Text Box108"/>
            <p:cNvSpPr txBox="1"/>
            <p:nvPr/>
          </p:nvSpPr>
          <p:spPr>
            <a:xfrm>
              <a:off x="6831874" y="5233006"/>
              <a:ext cx="1840617" cy="609772"/>
            </a:xfrm>
            <a:prstGeom prst="rect">
              <a:avLst/>
            </a:prstGeom>
            <a:ln w="9145">
              <a:solidFill>
                <a:srgbClr val="0072C6"/>
              </a:solidFill>
            </a:ln>
          </p:spPr>
          <p:txBody>
            <a:bodyPr wrap="square" lIns="0" tIns="0" rIns="0" rtlCol="0">
              <a:spAutoFit/>
            </a:bodyPr>
            <a:lstStyle/>
            <a:p>
              <a:pPr marL="189639">
                <a:lnSpc>
                  <a:spcPts val="1516"/>
                </a:lnSpc>
                <a:spcBef>
                  <a:spcPts val="1077"/>
                </a:spcBef>
              </a:pPr>
              <a:r>
                <a:rPr lang="en-US" altLang="zh-CN" sz="1176" dirty="0">
                  <a:latin typeface="Segoe UI"/>
                  <a:ea typeface="Segoe UI"/>
                  <a:cs typeface="Segoe UI"/>
                </a:rPr>
                <a:t>Native</a:t>
              </a:r>
              <a:r>
                <a:rPr lang="en-US" altLang="zh-CN" sz="1176" spc="-7" dirty="0">
                  <a:latin typeface="Segoe UI"/>
                  <a:ea typeface="Segoe UI"/>
                  <a:cs typeface="Segoe UI"/>
                </a:rPr>
                <a:t> </a:t>
              </a:r>
              <a:r>
                <a:rPr lang="en-US" altLang="zh-CN" sz="1176" spc="1" dirty="0">
                  <a:latin typeface="Segoe UI"/>
                  <a:ea typeface="Segoe UI"/>
                  <a:cs typeface="Segoe UI"/>
                </a:rPr>
                <a:t>support</a:t>
              </a:r>
              <a:r>
                <a:rPr lang="en-US" altLang="zh-CN" sz="1176" spc="-28" dirty="0">
                  <a:latin typeface="Segoe UI"/>
                  <a:ea typeface="Segoe UI"/>
                  <a:cs typeface="Segoe UI"/>
                </a:rPr>
                <a:t> </a:t>
              </a:r>
              <a:r>
                <a:rPr lang="en-US" altLang="zh-CN" sz="1176" dirty="0">
                  <a:latin typeface="Segoe UI"/>
                  <a:ea typeface="Segoe UI"/>
                  <a:cs typeface="Segoe UI"/>
                </a:rPr>
                <a:t>for</a:t>
              </a:r>
            </a:p>
            <a:p>
              <a:pPr marL="189639">
                <a:lnSpc>
                  <a:spcPts val="1412"/>
                </a:lnSpc>
              </a:pPr>
              <a:r>
                <a:rPr lang="en-US" altLang="zh-CN" sz="1176" spc="-2" dirty="0">
                  <a:latin typeface="Segoe UI"/>
                  <a:ea typeface="Segoe UI"/>
                  <a:cs typeface="Segoe UI"/>
                </a:rPr>
                <a:t>SQL</a:t>
              </a:r>
              <a:r>
                <a:rPr lang="en-US" altLang="zh-CN" sz="1176" spc="-6" dirty="0">
                  <a:latin typeface="Segoe UI"/>
                  <a:ea typeface="Segoe UI"/>
                  <a:cs typeface="Segoe UI"/>
                </a:rPr>
                <a:t> </a:t>
              </a:r>
              <a:r>
                <a:rPr lang="en-US" altLang="zh-CN" sz="1176" spc="-1" dirty="0">
                  <a:latin typeface="Segoe UI"/>
                  <a:ea typeface="Segoe UI"/>
                  <a:cs typeface="Segoe UI"/>
                </a:rPr>
                <a:t>Server</a:t>
              </a:r>
              <a:r>
                <a:rPr lang="en-US" altLang="zh-CN" sz="1176" spc="-14" dirty="0">
                  <a:latin typeface="Segoe UI"/>
                  <a:ea typeface="Segoe UI"/>
                  <a:cs typeface="Segoe UI"/>
                </a:rPr>
                <a:t> </a:t>
              </a:r>
              <a:r>
                <a:rPr lang="en-US" altLang="zh-CN" sz="1176" dirty="0">
                  <a:latin typeface="Segoe UI"/>
                  <a:ea typeface="Segoe UI"/>
                  <a:cs typeface="Segoe UI"/>
                </a:rPr>
                <a:t>data </a:t>
              </a:r>
              <a:r>
                <a:rPr lang="en-US" altLang="zh-CN" sz="1176" spc="-3" dirty="0">
                  <a:latin typeface="Segoe UI"/>
                  <a:ea typeface="Segoe UI"/>
                  <a:cs typeface="Segoe UI"/>
                </a:rPr>
                <a:t>files</a:t>
              </a:r>
              <a:endParaRPr lang="en-US" altLang="zh-CN" sz="1176" dirty="0">
                <a:latin typeface="Segoe UI"/>
                <a:ea typeface="Segoe UI"/>
                <a:cs typeface="Segoe UI"/>
              </a:endParaRPr>
            </a:p>
            <a:p>
              <a:pPr marL="189639">
                <a:lnSpc>
                  <a:spcPts val="1411"/>
                </a:lnSpc>
              </a:pPr>
              <a:r>
                <a:rPr lang="en-US" altLang="zh-CN" sz="1176" dirty="0">
                  <a:latin typeface="Segoe UI"/>
                  <a:ea typeface="Segoe UI"/>
                  <a:cs typeface="Segoe UI"/>
                </a:rPr>
                <a:t>stored</a:t>
              </a:r>
              <a:r>
                <a:rPr lang="en-US" altLang="zh-CN" sz="1176" spc="-18" dirty="0">
                  <a:latin typeface="Segoe UI"/>
                  <a:ea typeface="Segoe UI"/>
                  <a:cs typeface="Segoe UI"/>
                </a:rPr>
                <a:t> </a:t>
              </a:r>
              <a:r>
                <a:rPr lang="en-US" altLang="zh-CN" sz="1176" dirty="0">
                  <a:latin typeface="Segoe UI"/>
                  <a:ea typeface="Segoe UI"/>
                  <a:cs typeface="Segoe UI"/>
                </a:rPr>
                <a:t>as </a:t>
              </a:r>
              <a:r>
                <a:rPr lang="en-US" altLang="zh-CN" sz="1176" spc="2" dirty="0">
                  <a:latin typeface="Segoe UI"/>
                  <a:ea typeface="Segoe UI"/>
                  <a:cs typeface="Segoe UI"/>
                </a:rPr>
                <a:t>Azure</a:t>
              </a:r>
              <a:r>
                <a:rPr lang="en-US" altLang="zh-CN" sz="1176" spc="-34" dirty="0">
                  <a:latin typeface="Segoe UI"/>
                  <a:ea typeface="Segoe UI"/>
                  <a:cs typeface="Segoe UI"/>
                </a:rPr>
                <a:t> </a:t>
              </a:r>
              <a:r>
                <a:rPr lang="en-US" altLang="zh-CN" sz="1176" dirty="0">
                  <a:latin typeface="Segoe UI"/>
                  <a:ea typeface="Segoe UI"/>
                  <a:cs typeface="Segoe UI"/>
                </a:rPr>
                <a:t>blobs</a:t>
              </a:r>
            </a:p>
          </p:txBody>
        </p:sp>
      </p:grpSp>
      <p:grpSp>
        <p:nvGrpSpPr>
          <p:cNvPr id="109" name="Group109"/>
          <p:cNvGrpSpPr/>
          <p:nvPr/>
        </p:nvGrpSpPr>
        <p:grpSpPr>
          <a:xfrm>
            <a:off x="4461899" y="1526820"/>
            <a:ext cx="1849665" cy="4250416"/>
            <a:chOff x="6324832" y="1582486"/>
            <a:chExt cx="1887343" cy="4336999"/>
          </a:xfrm>
        </p:grpSpPr>
        <p:sp>
          <p:nvSpPr>
            <p:cNvPr id="110" name="Path110"/>
            <p:cNvSpPr/>
            <p:nvPr/>
          </p:nvSpPr>
          <p:spPr>
            <a:xfrm>
              <a:off x="6324832" y="1582486"/>
              <a:ext cx="1832997" cy="914732"/>
            </a:xfrm>
            <a:custGeom>
              <a:avLst/>
              <a:gdLst/>
              <a:ahLst/>
              <a:cxnLst/>
              <a:rect l="l" t="t" r="r" b="b"/>
              <a:pathLst>
                <a:path w="1832997" h="914732">
                  <a:moveTo>
                    <a:pt x="0" y="914732"/>
                  </a:moveTo>
                  <a:lnTo>
                    <a:pt x="1832997" y="914732"/>
                  </a:lnTo>
                  <a:lnTo>
                    <a:pt x="1832997"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a:p>
          </p:txBody>
        </p:sp>
        <p:pic>
          <p:nvPicPr>
            <p:cNvPr id="111" name="Image111"/>
            <p:cNvPicPr>
              <a:picLocks noChangeAspect="1"/>
            </p:cNvPicPr>
            <p:nvPr/>
          </p:nvPicPr>
          <p:blipFill>
            <a:blip r:embed="rId14"/>
            <a:stretch>
              <a:fillRect/>
            </a:stretch>
          </p:blipFill>
          <p:spPr>
            <a:xfrm>
              <a:off x="6670582" y="1753236"/>
              <a:ext cx="1144799" cy="197812"/>
            </a:xfrm>
            <a:prstGeom prst="rect">
              <a:avLst/>
            </a:prstGeom>
            <a:noFill/>
          </p:spPr>
        </p:pic>
        <p:sp>
          <p:nvSpPr>
            <p:cNvPr id="112" name="Text Box112"/>
            <p:cNvSpPr txBox="1"/>
            <p:nvPr/>
          </p:nvSpPr>
          <p:spPr>
            <a:xfrm>
              <a:off x="6373083" y="2628841"/>
              <a:ext cx="1839092" cy="3290644"/>
            </a:xfrm>
            <a:prstGeom prst="rect">
              <a:avLst/>
            </a:prstGeom>
            <a:ln w="9145">
              <a:solidFill>
                <a:srgbClr val="0072C6"/>
              </a:solidFill>
            </a:ln>
          </p:spPr>
          <p:txBody>
            <a:bodyPr wrap="square" lIns="0" tIns="0" rIns="0" rtlCol="0">
              <a:spAutoFit/>
            </a:bodyPr>
            <a:lstStyle/>
            <a:p>
              <a:pPr marL="188767">
                <a:lnSpc>
                  <a:spcPts val="1516"/>
                </a:lnSpc>
                <a:spcBef>
                  <a:spcPts val="933"/>
                </a:spcBef>
              </a:pPr>
              <a:r>
                <a:rPr lang="en-US" altLang="zh-CN" sz="1176" b="1" dirty="0">
                  <a:latin typeface="Segoe UI"/>
                  <a:ea typeface="Segoe UI"/>
                  <a:cs typeface="Segoe UI"/>
                </a:rPr>
                <a:t>For</a:t>
              </a:r>
              <a:r>
                <a:rPr lang="en-US" altLang="zh-CN" sz="1176" b="1" spc="-6" dirty="0">
                  <a:latin typeface="Segoe UI"/>
                  <a:ea typeface="Segoe UI"/>
                  <a:cs typeface="Segoe UI"/>
                </a:rPr>
                <a:t> </a:t>
              </a:r>
              <a:r>
                <a:rPr lang="en-US" altLang="zh-CN" sz="1176" b="1" dirty="0">
                  <a:latin typeface="Segoe UI"/>
                  <a:ea typeface="Segoe UI"/>
                  <a:cs typeface="Segoe UI"/>
                </a:rPr>
                <a:t>DR </a:t>
              </a:r>
              <a:r>
                <a:rPr lang="en-US" altLang="zh-CN" sz="1176" b="1" spc="-2" dirty="0">
                  <a:latin typeface="Segoe UI"/>
                  <a:ea typeface="Segoe UI"/>
                  <a:cs typeface="Segoe UI"/>
                </a:rPr>
                <a:t>only</a:t>
              </a:r>
              <a:r>
                <a:rPr lang="en-US" altLang="zh-CN" sz="1176" b="1" dirty="0">
                  <a:latin typeface="Segoe UI"/>
                  <a:ea typeface="Segoe UI"/>
                  <a:cs typeface="Segoe UI"/>
                </a:rPr>
                <a:t> /</a:t>
              </a:r>
              <a:endParaRPr lang="en-US" altLang="zh-CN" sz="1176" dirty="0">
                <a:latin typeface="Segoe UI"/>
                <a:ea typeface="Segoe UI"/>
                <a:cs typeface="Segoe UI"/>
              </a:endParaRPr>
            </a:p>
            <a:p>
              <a:pPr marL="188767">
                <a:lnSpc>
                  <a:spcPts val="1270"/>
                </a:lnSpc>
              </a:pPr>
              <a:r>
                <a:rPr lang="en-US" altLang="zh-CN" sz="1176" b="1" dirty="0">
                  <a:latin typeface="Segoe UI"/>
                  <a:ea typeface="Segoe UI"/>
                  <a:cs typeface="Segoe UI"/>
                </a:rPr>
                <a:t>Hybrid</a:t>
              </a:r>
              <a:r>
                <a:rPr lang="en-US" altLang="zh-CN" sz="1176" b="1" spc="-27" dirty="0">
                  <a:latin typeface="Segoe UI"/>
                  <a:ea typeface="Segoe UI"/>
                  <a:cs typeface="Segoe UI"/>
                </a:rPr>
                <a:t> </a:t>
              </a:r>
              <a:r>
                <a:rPr lang="en-US" altLang="zh-CN" sz="1176" b="1" spc="-3" dirty="0">
                  <a:latin typeface="Segoe UI"/>
                  <a:ea typeface="Segoe UI"/>
                  <a:cs typeface="Segoe UI"/>
                </a:rPr>
                <a:t>only</a:t>
              </a:r>
              <a:endParaRPr lang="en-US" altLang="zh-CN" sz="1176" dirty="0">
                <a:latin typeface="Segoe UI"/>
                <a:ea typeface="Segoe UI"/>
                <a:cs typeface="Segoe UI"/>
              </a:endParaRPr>
            </a:p>
            <a:p>
              <a:pPr marL="188767" marR="194069" algn="just">
                <a:lnSpc>
                  <a:spcPts val="1435"/>
                </a:lnSpc>
                <a:spcBef>
                  <a:spcPts val="96"/>
                </a:spcBef>
              </a:pPr>
              <a:r>
                <a:rPr lang="en-US" altLang="zh-CN" sz="1176" dirty="0">
                  <a:latin typeface="Segoe UI"/>
                  <a:ea typeface="Segoe UI"/>
                  <a:cs typeface="Segoe UI"/>
                </a:rPr>
                <a:t>One</a:t>
              </a:r>
              <a:r>
                <a:rPr lang="en-US" altLang="zh-CN" sz="1176" spc="-22" dirty="0">
                  <a:latin typeface="Segoe UI"/>
                  <a:ea typeface="Segoe UI"/>
                  <a:cs typeface="Segoe UI"/>
                </a:rPr>
                <a:t> </a:t>
              </a:r>
              <a:r>
                <a:rPr lang="en-US" altLang="zh-CN" sz="1176" spc="-2" dirty="0">
                  <a:latin typeface="Segoe UI"/>
                  <a:ea typeface="Segoe UI"/>
                  <a:cs typeface="Segoe UI"/>
                </a:rPr>
                <a:t>server</a:t>
              </a:r>
              <a:r>
                <a:rPr lang="en-US" altLang="zh-CN" sz="1176" dirty="0">
                  <a:latin typeface="Segoe UI"/>
                  <a:ea typeface="Segoe UI"/>
                  <a:cs typeface="Segoe UI"/>
                </a:rPr>
                <a:t> running</a:t>
              </a:r>
              <a:r>
                <a:rPr lang="en-US" altLang="zh-CN" sz="1176" spc="-35" dirty="0">
                  <a:latin typeface="Segoe UI"/>
                  <a:ea typeface="Segoe UI"/>
                  <a:cs typeface="Segoe UI"/>
                </a:rPr>
                <a:t> </a:t>
              </a:r>
              <a:r>
                <a:rPr lang="en-US" altLang="zh-CN" sz="1176" dirty="0">
                  <a:latin typeface="Segoe UI"/>
                  <a:ea typeface="Segoe UI"/>
                  <a:cs typeface="Segoe UI"/>
                </a:rPr>
                <a:t>in an</a:t>
              </a:r>
              <a:r>
                <a:rPr lang="en-US" altLang="zh-CN" sz="1176" spc="-12" dirty="0">
                  <a:latin typeface="Segoe UI"/>
                  <a:ea typeface="Segoe UI"/>
                  <a:cs typeface="Segoe UI"/>
                </a:rPr>
                <a:t> </a:t>
              </a:r>
              <a:r>
                <a:rPr lang="en-US" altLang="zh-CN" sz="1176" spc="2" dirty="0">
                  <a:latin typeface="Segoe UI"/>
                  <a:ea typeface="Segoe UI"/>
                  <a:cs typeface="Segoe UI"/>
                </a:rPr>
                <a:t>Azure</a:t>
              </a:r>
              <a:r>
                <a:rPr lang="en-US" altLang="zh-CN" sz="1176" spc="-25" dirty="0">
                  <a:latin typeface="Segoe UI"/>
                  <a:ea typeface="Segoe UI"/>
                  <a:cs typeface="Segoe UI"/>
                </a:rPr>
                <a:t> </a:t>
              </a:r>
              <a:r>
                <a:rPr lang="en-US" altLang="zh-CN" sz="1176" dirty="0">
                  <a:latin typeface="Segoe UI"/>
                  <a:ea typeface="Segoe UI"/>
                  <a:cs typeface="Segoe UI"/>
                </a:rPr>
                <a:t>VM and</a:t>
              </a:r>
              <a:r>
                <a:rPr lang="en-US" altLang="zh-CN" sz="1176" spc="-26" dirty="0">
                  <a:latin typeface="Segoe UI"/>
                  <a:ea typeface="Segoe UI"/>
                  <a:cs typeface="Segoe UI"/>
                </a:rPr>
                <a:t> </a:t>
              </a:r>
              <a:r>
                <a:rPr lang="en-US" altLang="zh-CN" sz="1176" dirty="0">
                  <a:latin typeface="Segoe UI"/>
                  <a:ea typeface="Segoe UI"/>
                  <a:cs typeface="Segoe UI"/>
                </a:rPr>
                <a:t>the other</a:t>
              </a:r>
              <a:r>
                <a:rPr lang="en-US" altLang="zh-CN" sz="1176" spc="-22" dirty="0">
                  <a:latin typeface="Segoe UI"/>
                  <a:ea typeface="Segoe UI"/>
                  <a:cs typeface="Segoe UI"/>
                </a:rPr>
                <a:t> </a:t>
              </a:r>
              <a:r>
                <a:rPr lang="en-US" altLang="zh-CN" sz="1176" spc="2" dirty="0">
                  <a:latin typeface="Segoe UI"/>
                  <a:ea typeface="Segoe UI"/>
                  <a:cs typeface="Segoe UI"/>
                </a:rPr>
                <a:t>running</a:t>
              </a:r>
              <a:r>
                <a:rPr lang="en-US" altLang="zh-CN" sz="1176" spc="-52" dirty="0">
                  <a:latin typeface="Segoe UI"/>
                  <a:ea typeface="Segoe UI"/>
                  <a:cs typeface="Segoe UI"/>
                </a:rPr>
                <a:t> </a:t>
              </a:r>
              <a:r>
                <a:rPr lang="en-US" altLang="zh-CN" sz="1176" spc="5" dirty="0">
                  <a:latin typeface="Segoe UI"/>
                  <a:ea typeface="Segoe UI"/>
                  <a:cs typeface="Segoe UI"/>
                </a:rPr>
                <a:t>on-</a:t>
              </a:r>
              <a:endParaRPr lang="en-US" altLang="zh-CN" sz="1176" dirty="0">
                <a:latin typeface="Segoe UI"/>
                <a:ea typeface="Segoe UI"/>
                <a:cs typeface="Segoe UI"/>
              </a:endParaRPr>
            </a:p>
            <a:p>
              <a:pPr marL="188767">
                <a:lnSpc>
                  <a:spcPts val="1271"/>
                </a:lnSpc>
              </a:pPr>
              <a:r>
                <a:rPr lang="en-US" altLang="zh-CN" sz="1176" spc="-1" dirty="0">
                  <a:latin typeface="Segoe UI"/>
                  <a:ea typeface="Segoe UI"/>
                  <a:cs typeface="Segoe UI"/>
                </a:rPr>
                <a:t>premises</a:t>
              </a:r>
              <a:r>
                <a:rPr lang="en-US" altLang="zh-CN" sz="1176" dirty="0">
                  <a:latin typeface="Segoe UI"/>
                  <a:ea typeface="Segoe UI"/>
                  <a:cs typeface="Segoe UI"/>
                </a:rPr>
                <a:t> </a:t>
              </a:r>
              <a:r>
                <a:rPr lang="en-US" altLang="zh-CN" sz="1176" spc="-2" dirty="0">
                  <a:latin typeface="Segoe UI"/>
                  <a:ea typeface="Segoe UI"/>
                  <a:cs typeface="Segoe UI"/>
                </a:rPr>
                <a:t>for</a:t>
              </a:r>
              <a:r>
                <a:rPr lang="en-US" altLang="zh-CN" sz="1176" spc="-13" dirty="0">
                  <a:latin typeface="Segoe UI"/>
                  <a:ea typeface="Segoe UI"/>
                  <a:cs typeface="Segoe UI"/>
                </a:rPr>
                <a:t> </a:t>
              </a:r>
              <a:r>
                <a:rPr lang="en-US" altLang="zh-CN" sz="1176" dirty="0">
                  <a:latin typeface="Segoe UI"/>
                  <a:ea typeface="Segoe UI"/>
                  <a:cs typeface="Segoe UI"/>
                </a:rPr>
                <a:t>cross-</a:t>
              </a:r>
            </a:p>
            <a:p>
              <a:pPr marL="188767">
                <a:lnSpc>
                  <a:spcPts val="1273"/>
                </a:lnSpc>
              </a:pPr>
              <a:r>
                <a:rPr lang="en-US" altLang="zh-CN" sz="1176" spc="-1" dirty="0">
                  <a:latin typeface="Segoe UI"/>
                  <a:ea typeface="Segoe UI"/>
                  <a:cs typeface="Segoe UI"/>
                </a:rPr>
                <a:t>site</a:t>
              </a:r>
              <a:r>
                <a:rPr lang="en-US" altLang="zh-CN" sz="1176" dirty="0">
                  <a:latin typeface="Segoe UI"/>
                  <a:ea typeface="Segoe UI"/>
                  <a:cs typeface="Segoe UI"/>
                </a:rPr>
                <a:t> </a:t>
              </a:r>
              <a:r>
                <a:rPr lang="en-US" altLang="zh-CN" sz="1176" spc="-1" dirty="0">
                  <a:latin typeface="Segoe UI"/>
                  <a:ea typeface="Segoe UI"/>
                  <a:cs typeface="Segoe UI"/>
                </a:rPr>
                <a:t>disaster</a:t>
              </a:r>
              <a:r>
                <a:rPr lang="en-US" altLang="zh-CN" sz="1176" dirty="0">
                  <a:latin typeface="Segoe UI"/>
                  <a:ea typeface="Segoe UI"/>
                  <a:cs typeface="Segoe UI"/>
                </a:rPr>
                <a:t> recovery.</a:t>
              </a:r>
            </a:p>
            <a:p>
              <a:pPr marL="188767">
                <a:lnSpc>
                  <a:spcPts val="1516"/>
                </a:lnSpc>
                <a:spcBef>
                  <a:spcPts val="342"/>
                </a:spcBef>
              </a:pPr>
              <a:r>
                <a:rPr lang="en-US" altLang="zh-CN" sz="1176" dirty="0">
                  <a:latin typeface="Segoe UI"/>
                  <a:ea typeface="Segoe UI"/>
                  <a:cs typeface="Segoe UI"/>
                </a:rPr>
                <a:t>Log</a:t>
              </a:r>
              <a:r>
                <a:rPr lang="en-US" altLang="zh-CN" sz="1176" spc="-14" dirty="0">
                  <a:latin typeface="Segoe UI"/>
                  <a:ea typeface="Segoe UI"/>
                  <a:cs typeface="Segoe UI"/>
                </a:rPr>
                <a:t> </a:t>
              </a:r>
              <a:r>
                <a:rPr lang="en-US" altLang="zh-CN" sz="1176" dirty="0">
                  <a:latin typeface="Segoe UI"/>
                  <a:ea typeface="Segoe UI"/>
                  <a:cs typeface="Segoe UI"/>
                </a:rPr>
                <a:t>shipping</a:t>
              </a:r>
            </a:p>
            <a:p>
              <a:pPr marL="188767" marR="190337" algn="just">
                <a:lnSpc>
                  <a:spcPts val="1266"/>
                </a:lnSpc>
              </a:pPr>
              <a:r>
                <a:rPr lang="en-US" altLang="zh-CN" sz="1176" dirty="0">
                  <a:latin typeface="Segoe UI"/>
                  <a:ea typeface="Segoe UI"/>
                  <a:cs typeface="Segoe UI"/>
                </a:rPr>
                <a:t>depends</a:t>
              </a:r>
              <a:r>
                <a:rPr lang="en-US" altLang="zh-CN" sz="1176" spc="-32" dirty="0">
                  <a:latin typeface="Segoe UI"/>
                  <a:ea typeface="Segoe UI"/>
                  <a:cs typeface="Segoe UI"/>
                </a:rPr>
                <a:t> </a:t>
              </a:r>
              <a:r>
                <a:rPr lang="en-US" altLang="zh-CN" sz="1176" dirty="0">
                  <a:latin typeface="Segoe UI"/>
                  <a:ea typeface="Segoe UI"/>
                  <a:cs typeface="Segoe UI"/>
                </a:rPr>
                <a:t>on</a:t>
              </a:r>
              <a:r>
                <a:rPr lang="en-US" altLang="zh-CN" sz="1176" spc="-10" dirty="0">
                  <a:latin typeface="Segoe UI"/>
                  <a:ea typeface="Segoe UI"/>
                  <a:cs typeface="Segoe UI"/>
                </a:rPr>
                <a:t> </a:t>
              </a:r>
              <a:r>
                <a:rPr lang="en-US" altLang="zh-CN" sz="1176" dirty="0">
                  <a:latin typeface="Segoe UI"/>
                  <a:ea typeface="Segoe UI"/>
                  <a:cs typeface="Segoe UI"/>
                </a:rPr>
                <a:t>Windows </a:t>
              </a:r>
              <a:r>
                <a:rPr lang="en-US" altLang="zh-CN" sz="1176" spc="-2" dirty="0">
                  <a:latin typeface="Segoe UI"/>
                  <a:ea typeface="Segoe UI"/>
                  <a:cs typeface="Segoe UI"/>
                </a:rPr>
                <a:t>file</a:t>
              </a:r>
              <a:r>
                <a:rPr lang="en-US" altLang="zh-CN" sz="1176" spc="-9" dirty="0">
                  <a:latin typeface="Segoe UI"/>
                  <a:ea typeface="Segoe UI"/>
                  <a:cs typeface="Segoe UI"/>
                </a:rPr>
                <a:t> </a:t>
              </a:r>
              <a:r>
                <a:rPr lang="en-US" altLang="zh-CN" sz="1176" dirty="0">
                  <a:latin typeface="Segoe UI"/>
                  <a:ea typeface="Segoe UI"/>
                  <a:cs typeface="Segoe UI"/>
                </a:rPr>
                <a:t>sharing,</a:t>
              </a:r>
              <a:r>
                <a:rPr lang="en-US" altLang="zh-CN" sz="1176" spc="-23" dirty="0">
                  <a:latin typeface="Segoe UI"/>
                  <a:ea typeface="Segoe UI"/>
                  <a:cs typeface="Segoe UI"/>
                </a:rPr>
                <a:t> </a:t>
              </a:r>
              <a:r>
                <a:rPr lang="en-US" altLang="zh-CN" sz="1176" spc="-3" dirty="0">
                  <a:latin typeface="Segoe UI"/>
                  <a:ea typeface="Segoe UI"/>
                  <a:cs typeface="Segoe UI"/>
                </a:rPr>
                <a:t>so</a:t>
              </a:r>
              <a:r>
                <a:rPr lang="en-US" altLang="zh-CN" sz="1176" dirty="0">
                  <a:latin typeface="Segoe UI"/>
                  <a:ea typeface="Segoe UI"/>
                  <a:cs typeface="Segoe UI"/>
                </a:rPr>
                <a:t> a VPN connection</a:t>
              </a:r>
              <a:r>
                <a:rPr lang="en-US" altLang="zh-CN" sz="1176" spc="-7" dirty="0">
                  <a:latin typeface="Segoe UI"/>
                  <a:ea typeface="Segoe UI"/>
                  <a:cs typeface="Segoe UI"/>
                </a:rPr>
                <a:t> </a:t>
              </a:r>
              <a:r>
                <a:rPr lang="en-US" altLang="zh-CN" sz="1176" spc="-2" dirty="0">
                  <a:latin typeface="Segoe UI"/>
                  <a:ea typeface="Segoe UI"/>
                  <a:cs typeface="Segoe UI"/>
                </a:rPr>
                <a:t>between</a:t>
              </a:r>
              <a:endParaRPr lang="en-US" altLang="zh-CN" sz="1176" dirty="0">
                <a:latin typeface="Segoe UI"/>
                <a:ea typeface="Segoe UI"/>
                <a:cs typeface="Segoe UI"/>
              </a:endParaRPr>
            </a:p>
            <a:p>
              <a:pPr marL="188767">
                <a:lnSpc>
                  <a:spcPts val="1270"/>
                </a:lnSpc>
              </a:pPr>
              <a:r>
                <a:rPr lang="en-US" altLang="zh-CN" sz="1176" dirty="0">
                  <a:latin typeface="Segoe UI"/>
                  <a:ea typeface="Segoe UI"/>
                  <a:cs typeface="Segoe UI"/>
                </a:rPr>
                <a:t>the Azure</a:t>
              </a:r>
              <a:r>
                <a:rPr lang="en-US" altLang="zh-CN" sz="1176" spc="-28" dirty="0">
                  <a:latin typeface="Segoe UI"/>
                  <a:ea typeface="Segoe UI"/>
                  <a:cs typeface="Segoe UI"/>
                </a:rPr>
                <a:t> </a:t>
              </a:r>
              <a:r>
                <a:rPr lang="en-US" altLang="zh-CN" sz="1176" spc="1" dirty="0">
                  <a:latin typeface="Segoe UI"/>
                  <a:ea typeface="Segoe UI"/>
                  <a:cs typeface="Segoe UI"/>
                </a:rPr>
                <a:t>virtual</a:t>
              </a:r>
              <a:endParaRPr lang="en-US" altLang="zh-CN" sz="1176" dirty="0">
                <a:latin typeface="Segoe UI"/>
                <a:ea typeface="Segoe UI"/>
                <a:cs typeface="Segoe UI"/>
              </a:endParaRPr>
            </a:p>
            <a:p>
              <a:pPr marL="188767">
                <a:lnSpc>
                  <a:spcPts val="1270"/>
                </a:lnSpc>
              </a:pPr>
              <a:r>
                <a:rPr lang="en-US" altLang="zh-CN" sz="1176" dirty="0">
                  <a:latin typeface="Segoe UI"/>
                  <a:ea typeface="Segoe UI"/>
                  <a:cs typeface="Segoe UI"/>
                </a:rPr>
                <a:t>network</a:t>
              </a:r>
              <a:r>
                <a:rPr lang="en-US" altLang="zh-CN" sz="1176" spc="-23" dirty="0">
                  <a:latin typeface="Segoe UI"/>
                  <a:ea typeface="Segoe UI"/>
                  <a:cs typeface="Segoe UI"/>
                </a:rPr>
                <a:t> </a:t>
              </a:r>
              <a:r>
                <a:rPr lang="en-US" altLang="zh-CN" sz="1176" dirty="0">
                  <a:latin typeface="Segoe UI"/>
                  <a:ea typeface="Segoe UI"/>
                  <a:cs typeface="Segoe UI"/>
                </a:rPr>
                <a:t>and</a:t>
              </a:r>
              <a:r>
                <a:rPr lang="en-US" altLang="zh-CN" sz="1176" spc="-11" dirty="0">
                  <a:latin typeface="Segoe UI"/>
                  <a:ea typeface="Segoe UI"/>
                  <a:cs typeface="Segoe UI"/>
                </a:rPr>
                <a:t> </a:t>
              </a:r>
              <a:r>
                <a:rPr lang="en-US" altLang="zh-CN" sz="1176" dirty="0">
                  <a:latin typeface="Segoe UI"/>
                  <a:ea typeface="Segoe UI"/>
                  <a:cs typeface="Segoe UI"/>
                </a:rPr>
                <a:t>the </a:t>
              </a:r>
              <a:r>
                <a:rPr lang="en-US" altLang="zh-CN" sz="1176" spc="3" dirty="0">
                  <a:latin typeface="Segoe UI"/>
                  <a:ea typeface="Segoe UI"/>
                  <a:cs typeface="Segoe UI"/>
                </a:rPr>
                <a:t>on-</a:t>
              </a:r>
              <a:endParaRPr lang="en-US" altLang="zh-CN" sz="1176" dirty="0">
                <a:latin typeface="Segoe UI"/>
                <a:ea typeface="Segoe UI"/>
                <a:cs typeface="Segoe UI"/>
              </a:endParaRPr>
            </a:p>
            <a:p>
              <a:pPr marL="188767">
                <a:lnSpc>
                  <a:spcPts val="1271"/>
                </a:lnSpc>
              </a:pPr>
              <a:r>
                <a:rPr lang="en-US" altLang="zh-CN" sz="1176" spc="-1" dirty="0">
                  <a:latin typeface="Segoe UI"/>
                  <a:ea typeface="Segoe UI"/>
                  <a:cs typeface="Segoe UI"/>
                </a:rPr>
                <a:t>premises</a:t>
              </a:r>
              <a:r>
                <a:rPr lang="en-US" altLang="zh-CN" sz="1176" dirty="0">
                  <a:latin typeface="Segoe UI"/>
                  <a:ea typeface="Segoe UI"/>
                  <a:cs typeface="Segoe UI"/>
                </a:rPr>
                <a:t> network</a:t>
              </a:r>
              <a:r>
                <a:rPr lang="en-US" altLang="zh-CN" sz="1176" spc="-24" dirty="0">
                  <a:latin typeface="Segoe UI"/>
                  <a:ea typeface="Segoe UI"/>
                  <a:cs typeface="Segoe UI"/>
                </a:rPr>
                <a:t> </a:t>
              </a:r>
              <a:r>
                <a:rPr lang="en-US" altLang="zh-CN" sz="1176" dirty="0">
                  <a:latin typeface="Segoe UI"/>
                  <a:ea typeface="Segoe UI"/>
                  <a:cs typeface="Segoe UI"/>
                </a:rPr>
                <a:t>is</a:t>
              </a:r>
            </a:p>
            <a:p>
              <a:pPr marL="188767">
                <a:lnSpc>
                  <a:spcPts val="1272"/>
                </a:lnSpc>
              </a:pPr>
              <a:r>
                <a:rPr lang="en-US" altLang="zh-CN" sz="1176" dirty="0">
                  <a:latin typeface="Segoe UI"/>
                  <a:ea typeface="Segoe UI"/>
                  <a:cs typeface="Segoe UI"/>
                </a:rPr>
                <a:t>required.</a:t>
              </a:r>
            </a:p>
            <a:p>
              <a:pPr marL="188767">
                <a:lnSpc>
                  <a:spcPts val="1516"/>
                </a:lnSpc>
                <a:spcBef>
                  <a:spcPts val="342"/>
                </a:spcBef>
              </a:pPr>
              <a:r>
                <a:rPr lang="en-US" altLang="zh-CN" sz="1176" dirty="0">
                  <a:latin typeface="Segoe UI"/>
                  <a:ea typeface="Segoe UI"/>
                  <a:cs typeface="Segoe UI"/>
                </a:rPr>
                <a:t>Requires</a:t>
              </a:r>
              <a:r>
                <a:rPr lang="en-US" altLang="zh-CN" sz="1176" spc="-34" dirty="0">
                  <a:latin typeface="Segoe UI"/>
                  <a:ea typeface="Segoe UI"/>
                  <a:cs typeface="Segoe UI"/>
                </a:rPr>
                <a:t> </a:t>
              </a:r>
              <a:r>
                <a:rPr lang="en-US" altLang="zh-CN" sz="1176" dirty="0">
                  <a:latin typeface="Segoe UI"/>
                  <a:ea typeface="Segoe UI"/>
                  <a:cs typeface="Segoe UI"/>
                </a:rPr>
                <a:t>AD</a:t>
              </a:r>
            </a:p>
            <a:p>
              <a:pPr marL="188767">
                <a:lnSpc>
                  <a:spcPts val="1270"/>
                </a:lnSpc>
              </a:pPr>
              <a:r>
                <a:rPr lang="en-US" altLang="zh-CN" sz="1176" dirty="0">
                  <a:latin typeface="Segoe UI"/>
                  <a:ea typeface="Segoe UI"/>
                  <a:cs typeface="Segoe UI"/>
                </a:rPr>
                <a:t>deployment</a:t>
              </a:r>
              <a:r>
                <a:rPr lang="en-US" altLang="zh-CN" sz="1176" spc="-32" dirty="0">
                  <a:latin typeface="Segoe UI"/>
                  <a:ea typeface="Segoe UI"/>
                  <a:cs typeface="Segoe UI"/>
                </a:rPr>
                <a:t> </a:t>
              </a:r>
              <a:r>
                <a:rPr lang="en-US" altLang="zh-CN" sz="1176" dirty="0">
                  <a:latin typeface="Segoe UI"/>
                  <a:ea typeface="Segoe UI"/>
                  <a:cs typeface="Segoe UI"/>
                </a:rPr>
                <a:t>on</a:t>
              </a:r>
              <a:r>
                <a:rPr lang="en-US" altLang="zh-CN" sz="1176" spc="-10" dirty="0">
                  <a:latin typeface="Segoe UI"/>
                  <a:ea typeface="Segoe UI"/>
                  <a:cs typeface="Segoe UI"/>
                </a:rPr>
                <a:t> </a:t>
              </a:r>
              <a:r>
                <a:rPr lang="en-US" altLang="zh-CN" sz="1176" dirty="0">
                  <a:latin typeface="Segoe UI"/>
                  <a:ea typeface="Segoe UI"/>
                  <a:cs typeface="Segoe UI"/>
                </a:rPr>
                <a:t>DR</a:t>
              </a:r>
            </a:p>
            <a:p>
              <a:pPr marL="188767">
                <a:lnSpc>
                  <a:spcPts val="1271"/>
                </a:lnSpc>
              </a:pPr>
              <a:r>
                <a:rPr lang="en-US" altLang="zh-CN" sz="1176" spc="-2" dirty="0">
                  <a:latin typeface="Segoe UI"/>
                  <a:ea typeface="Segoe UI"/>
                  <a:cs typeface="Segoe UI"/>
                </a:rPr>
                <a:t>site.</a:t>
              </a:r>
              <a:endParaRPr lang="en-US" altLang="zh-CN" sz="1176" dirty="0">
                <a:latin typeface="Segoe UI"/>
                <a:ea typeface="Segoe UI"/>
                <a:cs typeface="Segoe UI"/>
              </a:endParaRPr>
            </a:p>
          </p:txBody>
        </p:sp>
      </p:grpSp>
      <p:sp>
        <p:nvSpPr>
          <p:cNvPr id="113" name="Text Box113"/>
          <p:cNvSpPr txBox="1"/>
          <p:nvPr/>
        </p:nvSpPr>
        <p:spPr>
          <a:xfrm>
            <a:off x="505196" y="313118"/>
            <a:ext cx="7854312" cy="708335"/>
          </a:xfrm>
          <a:prstGeom prst="rect">
            <a:avLst/>
          </a:prstGeom>
        </p:spPr>
        <p:txBody>
          <a:bodyPr wrap="square" lIns="0" tIns="0" rIns="0" rtlCol="0">
            <a:spAutoFit/>
          </a:bodyPr>
          <a:lstStyle/>
          <a:p>
            <a:pPr>
              <a:lnSpc>
                <a:spcPts val="6065"/>
              </a:lnSpc>
            </a:pPr>
            <a:r>
              <a:rPr lang="en-US" altLang="zh-CN" sz="2600" spc="-83" dirty="0">
                <a:latin typeface="Segoe UI Light"/>
                <a:ea typeface="Segoe UI Light"/>
                <a:cs typeface="Segoe UI Light"/>
              </a:rPr>
              <a:t>HA/DR</a:t>
            </a:r>
            <a:r>
              <a:rPr lang="en-US" altLang="zh-CN" sz="2600" spc="-184" dirty="0">
                <a:latin typeface="Segoe UI Light"/>
                <a:ea typeface="Segoe UI Light"/>
                <a:cs typeface="Segoe UI Light"/>
              </a:rPr>
              <a:t> </a:t>
            </a:r>
            <a:r>
              <a:rPr lang="en-US" altLang="zh-CN" sz="2600" spc="-97" dirty="0">
                <a:latin typeface="Segoe UI Light"/>
                <a:ea typeface="Segoe UI Light"/>
                <a:cs typeface="Segoe UI Light"/>
              </a:rPr>
              <a:t>deployment</a:t>
            </a:r>
            <a:r>
              <a:rPr lang="en-US" altLang="zh-CN" sz="2600" spc="-164" dirty="0">
                <a:latin typeface="Segoe UI Light"/>
                <a:ea typeface="Segoe UI Light"/>
                <a:cs typeface="Segoe UI Light"/>
              </a:rPr>
              <a:t> </a:t>
            </a:r>
            <a:r>
              <a:rPr lang="en-US" altLang="zh-CN" sz="2600" spc="-112" dirty="0">
                <a:latin typeface="Segoe UI Light"/>
                <a:ea typeface="Segoe UI Light"/>
                <a:cs typeface="Segoe UI Light"/>
              </a:rPr>
              <a:t>architectures</a:t>
            </a:r>
            <a:endParaRPr lang="en-US" altLang="zh-CN" sz="2600" dirty="0">
              <a:latin typeface="Segoe UI Light"/>
              <a:ea typeface="Segoe UI Light"/>
              <a:cs typeface="Segoe UI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1485622"/>
            <a:ext cx="12192000" cy="1341230"/>
          </a:xfrm>
        </p:spPr>
        <p:txBody>
          <a:bodyPr>
            <a:normAutofit/>
          </a:bodyPr>
          <a:lstStyle/>
          <a:p>
            <a:pPr algn="ctr"/>
            <a:endParaRPr lang="en-US" dirty="0"/>
          </a:p>
          <a:p>
            <a:pPr algn="ctr"/>
            <a:endParaRPr lang="en-US" dirty="0"/>
          </a:p>
          <a:p>
            <a:endParaRPr lang="en-US" dirty="0"/>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sp>
        <p:nvSpPr>
          <p:cNvPr id="2" name="TextBox 1">
            <a:extLst>
              <a:ext uri="{FF2B5EF4-FFF2-40B4-BE49-F238E27FC236}">
                <a16:creationId xmlns:a16="http://schemas.microsoft.com/office/drawing/2014/main" id="{94FDE8A5-A463-4A3B-8775-A437A002EE35}"/>
              </a:ext>
            </a:extLst>
          </p:cNvPr>
          <p:cNvSpPr txBox="1"/>
          <p:nvPr/>
        </p:nvSpPr>
        <p:spPr>
          <a:xfrm>
            <a:off x="161696" y="1510260"/>
            <a:ext cx="9758918" cy="830997"/>
          </a:xfrm>
          <a:prstGeom prst="rect">
            <a:avLst/>
          </a:prstGeom>
          <a:noFill/>
        </p:spPr>
        <p:txBody>
          <a:bodyPr wrap="square" rtlCol="0">
            <a:spAutoFit/>
          </a:bodyPr>
          <a:lstStyle/>
          <a:p>
            <a:r>
              <a:rPr lang="es-AR" sz="2400" dirty="0">
                <a:cs typeface="Segoe UI" panose="020B0502040204020203" pitchFamily="34" charset="0"/>
              </a:rPr>
              <a:t>2) Auto-</a:t>
            </a:r>
            <a:r>
              <a:rPr lang="es-AR" sz="2400" dirty="0" err="1">
                <a:cs typeface="Segoe UI" panose="020B0502040204020203" pitchFamily="34" charset="0"/>
              </a:rPr>
              <a:t>Failover</a:t>
            </a:r>
            <a:r>
              <a:rPr lang="es-AR" sz="2400" dirty="0">
                <a:cs typeface="Segoe UI" panose="020B0502040204020203" pitchFamily="34" charset="0"/>
              </a:rPr>
              <a:t> </a:t>
            </a:r>
            <a:r>
              <a:rPr lang="es-AR" sz="2400" dirty="0" err="1">
                <a:cs typeface="Segoe UI" panose="020B0502040204020203" pitchFamily="34" charset="0"/>
              </a:rPr>
              <a:t>group</a:t>
            </a:r>
            <a:r>
              <a:rPr lang="es-AR" sz="2400" dirty="0">
                <a:cs typeface="Segoe UI" panose="020B0502040204020203" pitchFamily="34" charset="0"/>
              </a:rPr>
              <a:t> </a:t>
            </a:r>
            <a:r>
              <a:rPr lang="es-AR" sz="2400" dirty="0" err="1">
                <a:cs typeface="Segoe UI" panose="020B0502040204020203" pitchFamily="34" charset="0"/>
              </a:rPr>
              <a:t>with</a:t>
            </a:r>
            <a:r>
              <a:rPr lang="es-AR" sz="2400" dirty="0">
                <a:cs typeface="Segoe UI" panose="020B0502040204020203" pitchFamily="34" charset="0"/>
              </a:rPr>
              <a:t> a single replica plus geo </a:t>
            </a:r>
            <a:r>
              <a:rPr lang="es-AR" sz="2400" dirty="0" err="1">
                <a:cs typeface="Segoe UI" panose="020B0502040204020203" pitchFamily="34" charset="0"/>
              </a:rPr>
              <a:t>replication</a:t>
            </a:r>
            <a:r>
              <a:rPr lang="es-AR" sz="2400" dirty="0">
                <a:cs typeface="Segoe UI" panose="020B0502040204020203" pitchFamily="34" charset="0"/>
              </a:rPr>
              <a:t> </a:t>
            </a:r>
            <a:r>
              <a:rPr lang="es-AR" sz="2400" dirty="0" err="1">
                <a:cs typeface="Segoe UI" panose="020B0502040204020203" pitchFamily="34" charset="0"/>
              </a:rPr>
              <a:t>to</a:t>
            </a:r>
            <a:r>
              <a:rPr lang="es-AR" sz="2400" dirty="0">
                <a:cs typeface="Segoe UI" panose="020B0502040204020203" pitchFamily="34" charset="0"/>
              </a:rPr>
              <a:t> </a:t>
            </a:r>
            <a:r>
              <a:rPr lang="es-AR" sz="2400" dirty="0" err="1">
                <a:cs typeface="Segoe UI" panose="020B0502040204020203" pitchFamily="34" charset="0"/>
              </a:rPr>
              <a:t>query</a:t>
            </a:r>
            <a:r>
              <a:rPr lang="es-AR" sz="2400" dirty="0">
                <a:cs typeface="Segoe UI" panose="020B0502040204020203" pitchFamily="34" charset="0"/>
              </a:rPr>
              <a:t> </a:t>
            </a:r>
            <a:r>
              <a:rPr lang="es-AR" sz="2400" dirty="0" err="1">
                <a:cs typeface="Segoe UI" panose="020B0502040204020203" pitchFamily="34" charset="0"/>
              </a:rPr>
              <a:t>different</a:t>
            </a:r>
            <a:r>
              <a:rPr lang="es-AR" sz="2400" dirty="0">
                <a:cs typeface="Segoe UI" panose="020B0502040204020203" pitchFamily="34" charset="0"/>
              </a:rPr>
              <a:t> </a:t>
            </a:r>
            <a:r>
              <a:rPr lang="es-AR" sz="2400" dirty="0" err="1">
                <a:cs typeface="Segoe UI" panose="020B0502040204020203" pitchFamily="34" charset="0"/>
              </a:rPr>
              <a:t>destinations</a:t>
            </a:r>
            <a:endParaRPr lang="es-AR" sz="2400" dirty="0">
              <a:cs typeface="Segoe UI" panose="020B0502040204020203" pitchFamily="34" charset="0"/>
            </a:endParaRPr>
          </a:p>
        </p:txBody>
      </p:sp>
      <p:pic>
        <p:nvPicPr>
          <p:cNvPr id="3074" name="Picture 2" descr="Resultado de imagen para auto failover group + multiple geo replication replicas">
            <a:extLst>
              <a:ext uri="{FF2B5EF4-FFF2-40B4-BE49-F238E27FC236}">
                <a16:creationId xmlns:a16="http://schemas.microsoft.com/office/drawing/2014/main" id="{333D5253-3D73-4299-89F7-6DAAAC579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4693" y="2366309"/>
            <a:ext cx="6221571" cy="43702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9E4BF79-F5BF-4AE0-B438-AE7E5B8F4E91}"/>
              </a:ext>
            </a:extLst>
          </p:cNvPr>
          <p:cNvSpPr txBox="1"/>
          <p:nvPr/>
        </p:nvSpPr>
        <p:spPr>
          <a:xfrm>
            <a:off x="161696" y="578690"/>
            <a:ext cx="11367566" cy="646331"/>
          </a:xfrm>
          <a:prstGeom prst="rect">
            <a:avLst/>
          </a:prstGeom>
          <a:noFill/>
        </p:spPr>
        <p:txBody>
          <a:bodyPr wrap="square" rtlCol="0">
            <a:spAutoFit/>
          </a:bodyPr>
          <a:lstStyle/>
          <a:p>
            <a:r>
              <a:rPr lang="es-AR" sz="3600" b="1" dirty="0" err="1">
                <a:cs typeface="Segoe UI" panose="020B0502040204020203" pitchFamily="34" charset="0"/>
              </a:rPr>
              <a:t>Architecture</a:t>
            </a:r>
            <a:r>
              <a:rPr lang="es-AR" sz="3600" b="1" dirty="0">
                <a:cs typeface="Segoe UI" panose="020B0502040204020203" pitchFamily="34" charset="0"/>
              </a:rPr>
              <a:t> </a:t>
            </a:r>
            <a:r>
              <a:rPr lang="es-AR" sz="3600" b="1" dirty="0" err="1">
                <a:cs typeface="Segoe UI" panose="020B0502040204020203" pitchFamily="34" charset="0"/>
              </a:rPr>
              <a:t>examples</a:t>
            </a:r>
            <a:endParaRPr lang="es-AR" sz="3600" b="1" dirty="0">
              <a:cs typeface="Segoe UI" panose="020B0502040204020203" pitchFamily="34" charset="0"/>
            </a:endParaRPr>
          </a:p>
        </p:txBody>
      </p:sp>
    </p:spTree>
    <p:extLst>
      <p:ext uri="{BB962C8B-B14F-4D97-AF65-F5344CB8AC3E}">
        <p14:creationId xmlns:p14="http://schemas.microsoft.com/office/powerpoint/2010/main" val="1749797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1485622"/>
            <a:ext cx="12192000" cy="1341230"/>
          </a:xfrm>
        </p:spPr>
        <p:txBody>
          <a:bodyPr>
            <a:normAutofit/>
          </a:bodyPr>
          <a:lstStyle/>
          <a:p>
            <a:pPr algn="ctr"/>
            <a:endParaRPr lang="en-US" dirty="0"/>
          </a:p>
          <a:p>
            <a:pPr algn="ctr"/>
            <a:endParaRPr lang="en-US" dirty="0"/>
          </a:p>
          <a:p>
            <a:endParaRPr lang="en-US" dirty="0"/>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sp>
        <p:nvSpPr>
          <p:cNvPr id="2" name="TextBox 1">
            <a:extLst>
              <a:ext uri="{FF2B5EF4-FFF2-40B4-BE49-F238E27FC236}">
                <a16:creationId xmlns:a16="http://schemas.microsoft.com/office/drawing/2014/main" id="{94FDE8A5-A463-4A3B-8775-A437A002EE35}"/>
              </a:ext>
            </a:extLst>
          </p:cNvPr>
          <p:cNvSpPr txBox="1"/>
          <p:nvPr/>
        </p:nvSpPr>
        <p:spPr>
          <a:xfrm>
            <a:off x="161696" y="1326645"/>
            <a:ext cx="9683762" cy="830997"/>
          </a:xfrm>
          <a:prstGeom prst="rect">
            <a:avLst/>
          </a:prstGeom>
          <a:noFill/>
        </p:spPr>
        <p:txBody>
          <a:bodyPr wrap="square" rtlCol="0">
            <a:spAutoFit/>
          </a:bodyPr>
          <a:lstStyle/>
          <a:p>
            <a:r>
              <a:rPr lang="es-AR" sz="2400" dirty="0">
                <a:cs typeface="Segoe UI" panose="020B0502040204020203" pitchFamily="34" charset="0"/>
              </a:rPr>
              <a:t>3) </a:t>
            </a:r>
            <a:r>
              <a:rPr lang="es-AR" sz="2400" dirty="0" err="1">
                <a:cs typeface="Segoe UI" panose="020B0502040204020203" pitchFamily="34" charset="0"/>
              </a:rPr>
              <a:t>Multiple</a:t>
            </a:r>
            <a:r>
              <a:rPr lang="es-AR" sz="2400" dirty="0">
                <a:cs typeface="Segoe UI" panose="020B0502040204020203" pitchFamily="34" charset="0"/>
              </a:rPr>
              <a:t> Auto-</a:t>
            </a:r>
            <a:r>
              <a:rPr lang="es-AR" sz="2400" dirty="0" err="1">
                <a:cs typeface="Segoe UI" panose="020B0502040204020203" pitchFamily="34" charset="0"/>
              </a:rPr>
              <a:t>Failover</a:t>
            </a:r>
            <a:r>
              <a:rPr lang="es-AR" sz="2400" dirty="0">
                <a:cs typeface="Segoe UI" panose="020B0502040204020203" pitchFamily="34" charset="0"/>
              </a:rPr>
              <a:t> </a:t>
            </a:r>
            <a:r>
              <a:rPr lang="es-AR" sz="2400" dirty="0" err="1">
                <a:cs typeface="Segoe UI" panose="020B0502040204020203" pitchFamily="34" charset="0"/>
              </a:rPr>
              <a:t>group</a:t>
            </a:r>
            <a:r>
              <a:rPr lang="es-AR" sz="2400" dirty="0">
                <a:cs typeface="Segoe UI" panose="020B0502040204020203" pitchFamily="34" charset="0"/>
              </a:rPr>
              <a:t> </a:t>
            </a:r>
            <a:r>
              <a:rPr lang="es-AR" sz="2400" dirty="0" err="1">
                <a:cs typeface="Segoe UI" panose="020B0502040204020203" pitchFamily="34" charset="0"/>
              </a:rPr>
              <a:t>with</a:t>
            </a:r>
            <a:r>
              <a:rPr lang="es-AR" sz="2400" dirty="0">
                <a:cs typeface="Segoe UI" panose="020B0502040204020203" pitchFamily="34" charset="0"/>
              </a:rPr>
              <a:t> </a:t>
            </a:r>
            <a:r>
              <a:rPr lang="es-AR" sz="2400" dirty="0" err="1">
                <a:cs typeface="Segoe UI" panose="020B0502040204020203" pitchFamily="34" charset="0"/>
              </a:rPr>
              <a:t>different</a:t>
            </a:r>
            <a:r>
              <a:rPr lang="es-AR" sz="2400" dirty="0">
                <a:cs typeface="Segoe UI" panose="020B0502040204020203" pitchFamily="34" charset="0"/>
              </a:rPr>
              <a:t> </a:t>
            </a:r>
            <a:r>
              <a:rPr lang="es-AR" sz="2400" dirty="0" err="1">
                <a:cs typeface="Segoe UI" panose="020B0502040204020203" pitchFamily="34" charset="0"/>
              </a:rPr>
              <a:t>databases</a:t>
            </a:r>
            <a:r>
              <a:rPr lang="es-AR" sz="2400" dirty="0">
                <a:cs typeface="Segoe UI" panose="020B0502040204020203" pitchFamily="34" charset="0"/>
              </a:rPr>
              <a:t> in </a:t>
            </a:r>
            <a:r>
              <a:rPr lang="es-AR" sz="2400" dirty="0" err="1">
                <a:cs typeface="Segoe UI" panose="020B0502040204020203" pitchFamily="34" charset="0"/>
              </a:rPr>
              <a:t>order</a:t>
            </a:r>
            <a:r>
              <a:rPr lang="es-AR" sz="2400" dirty="0">
                <a:cs typeface="Segoe UI" panose="020B0502040204020203" pitchFamily="34" charset="0"/>
              </a:rPr>
              <a:t> </a:t>
            </a:r>
            <a:r>
              <a:rPr lang="es-AR" sz="2400" dirty="0" err="1">
                <a:cs typeface="Segoe UI" panose="020B0502040204020203" pitchFamily="34" charset="0"/>
              </a:rPr>
              <a:t>to</a:t>
            </a:r>
            <a:r>
              <a:rPr lang="es-AR" sz="2400" dirty="0">
                <a:cs typeface="Segoe UI" panose="020B0502040204020203" pitchFamily="34" charset="0"/>
              </a:rPr>
              <a:t> </a:t>
            </a:r>
            <a:r>
              <a:rPr lang="es-AR" sz="2400" dirty="0" err="1">
                <a:cs typeface="Segoe UI" panose="020B0502040204020203" pitchFamily="34" charset="0"/>
              </a:rPr>
              <a:t>alleviate</a:t>
            </a:r>
            <a:r>
              <a:rPr lang="es-AR" sz="2400" dirty="0">
                <a:cs typeface="Segoe UI" panose="020B0502040204020203" pitchFamily="34" charset="0"/>
              </a:rPr>
              <a:t> </a:t>
            </a:r>
            <a:r>
              <a:rPr lang="es-AR" sz="2400" dirty="0" err="1">
                <a:cs typeface="Segoe UI" panose="020B0502040204020203" pitchFamily="34" charset="0"/>
              </a:rPr>
              <a:t>the</a:t>
            </a:r>
            <a:r>
              <a:rPr lang="es-AR" sz="2400" dirty="0">
                <a:cs typeface="Segoe UI" panose="020B0502040204020203" pitchFamily="34" charset="0"/>
              </a:rPr>
              <a:t> </a:t>
            </a:r>
            <a:r>
              <a:rPr lang="es-AR" sz="2400" dirty="0" err="1">
                <a:cs typeface="Segoe UI" panose="020B0502040204020203" pitchFamily="34" charset="0"/>
              </a:rPr>
              <a:t>impact</a:t>
            </a:r>
            <a:r>
              <a:rPr lang="es-AR" sz="2400" dirty="0">
                <a:cs typeface="Segoe UI" panose="020B0502040204020203" pitchFamily="34" charset="0"/>
              </a:rPr>
              <a:t> </a:t>
            </a:r>
            <a:r>
              <a:rPr lang="es-AR" sz="2400" dirty="0" err="1">
                <a:cs typeface="Segoe UI" panose="020B0502040204020203" pitchFamily="34" charset="0"/>
              </a:rPr>
              <a:t>on</a:t>
            </a:r>
            <a:r>
              <a:rPr lang="es-AR" sz="2400" dirty="0">
                <a:cs typeface="Segoe UI" panose="020B0502040204020203" pitchFamily="34" charset="0"/>
              </a:rPr>
              <a:t> </a:t>
            </a:r>
            <a:r>
              <a:rPr lang="es-AR" sz="2400" dirty="0" err="1">
                <a:cs typeface="Segoe UI" panose="020B0502040204020203" pitchFamily="34" charset="0"/>
              </a:rPr>
              <a:t>an</a:t>
            </a:r>
            <a:r>
              <a:rPr lang="es-AR" sz="2400" dirty="0">
                <a:cs typeface="Segoe UI" panose="020B0502040204020203" pitchFamily="34" charset="0"/>
              </a:rPr>
              <a:t> </a:t>
            </a:r>
            <a:r>
              <a:rPr lang="es-AR" sz="2400" dirty="0" err="1">
                <a:cs typeface="Segoe UI" panose="020B0502040204020203" pitchFamily="34" charset="0"/>
              </a:rPr>
              <a:t>outage</a:t>
            </a:r>
            <a:endParaRPr lang="es-AR" sz="2400" dirty="0">
              <a:cs typeface="Segoe UI" panose="020B0502040204020203" pitchFamily="34" charset="0"/>
            </a:endParaRPr>
          </a:p>
        </p:txBody>
      </p:sp>
      <p:pic>
        <p:nvPicPr>
          <p:cNvPr id="6" name="Picture 5">
            <a:extLst>
              <a:ext uri="{FF2B5EF4-FFF2-40B4-BE49-F238E27FC236}">
                <a16:creationId xmlns:a16="http://schemas.microsoft.com/office/drawing/2014/main" id="{8F2B34CE-12F6-4920-BD30-14D19F417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476" y="2316619"/>
            <a:ext cx="4190005" cy="4429962"/>
          </a:xfrm>
          <a:prstGeom prst="rect">
            <a:avLst/>
          </a:prstGeom>
        </p:spPr>
      </p:pic>
      <p:sp>
        <p:nvSpPr>
          <p:cNvPr id="9" name="TextBox 8">
            <a:extLst>
              <a:ext uri="{FF2B5EF4-FFF2-40B4-BE49-F238E27FC236}">
                <a16:creationId xmlns:a16="http://schemas.microsoft.com/office/drawing/2014/main" id="{3C832719-B651-485B-A3AA-AD845A8F3F4F}"/>
              </a:ext>
            </a:extLst>
          </p:cNvPr>
          <p:cNvSpPr txBox="1"/>
          <p:nvPr/>
        </p:nvSpPr>
        <p:spPr>
          <a:xfrm>
            <a:off x="161696" y="578690"/>
            <a:ext cx="11367566" cy="646331"/>
          </a:xfrm>
          <a:prstGeom prst="rect">
            <a:avLst/>
          </a:prstGeom>
          <a:noFill/>
        </p:spPr>
        <p:txBody>
          <a:bodyPr wrap="square" rtlCol="0">
            <a:spAutoFit/>
          </a:bodyPr>
          <a:lstStyle/>
          <a:p>
            <a:r>
              <a:rPr lang="es-AR" sz="3600" b="1" dirty="0" err="1">
                <a:cs typeface="Segoe UI" panose="020B0502040204020203" pitchFamily="34" charset="0"/>
              </a:rPr>
              <a:t>Architecture</a:t>
            </a:r>
            <a:r>
              <a:rPr lang="es-AR" sz="3600" b="1" dirty="0">
                <a:cs typeface="Segoe UI" panose="020B0502040204020203" pitchFamily="34" charset="0"/>
              </a:rPr>
              <a:t> </a:t>
            </a:r>
            <a:r>
              <a:rPr lang="es-AR" sz="3600" b="1" dirty="0" err="1">
                <a:cs typeface="Segoe UI" panose="020B0502040204020203" pitchFamily="34" charset="0"/>
              </a:rPr>
              <a:t>examples</a:t>
            </a:r>
            <a:endParaRPr lang="es-AR" sz="3600" b="1" dirty="0">
              <a:cs typeface="Segoe UI" panose="020B0502040204020203" pitchFamily="34" charset="0"/>
            </a:endParaRPr>
          </a:p>
        </p:txBody>
      </p:sp>
    </p:spTree>
    <p:extLst>
      <p:ext uri="{BB962C8B-B14F-4D97-AF65-F5344CB8AC3E}">
        <p14:creationId xmlns:p14="http://schemas.microsoft.com/office/powerpoint/2010/main" val="191712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0" y="1485622"/>
            <a:ext cx="12192000" cy="1341230"/>
          </a:xfrm>
        </p:spPr>
        <p:txBody>
          <a:bodyPr>
            <a:normAutofit/>
          </a:bodyPr>
          <a:lstStyle/>
          <a:p>
            <a:pPr algn="ctr"/>
            <a:endParaRPr lang="en-US" dirty="0"/>
          </a:p>
          <a:p>
            <a:pPr algn="ctr"/>
            <a:endParaRPr lang="en-US" dirty="0"/>
          </a:p>
          <a:p>
            <a:endParaRPr lang="en-US" dirty="0"/>
          </a:p>
        </p:txBody>
      </p:sp>
      <p:sp>
        <p:nvSpPr>
          <p:cNvPr id="14" name="Title 2"/>
          <p:cNvSpPr txBox="1">
            <a:spLocks/>
          </p:cNvSpPr>
          <p:nvPr/>
        </p:nvSpPr>
        <p:spPr>
          <a:xfrm>
            <a:off x="3388242" y="3117554"/>
            <a:ext cx="7910623" cy="591458"/>
          </a:xfrm>
          <a:prstGeom prst="rect">
            <a:avLst/>
          </a:prstGeom>
        </p:spPr>
        <p:txBody>
          <a:bodyPr vert="horz" wrap="square" lIns="91440" tIns="45720" rIns="91440" bIns="45720" rtlCol="0" anchor="t" anchorCtr="0">
            <a:noAutofit/>
          </a:bodyPr>
          <a:lstStyle>
            <a:lvl1pPr marL="0" algn="ctr" defTabSz="457200" rtl="0" eaLnBrk="1" latinLnBrk="0" hangingPunct="1">
              <a:lnSpc>
                <a:spcPts val="3500"/>
              </a:lnSpc>
              <a:spcBef>
                <a:spcPct val="0"/>
              </a:spcBef>
              <a:buNone/>
              <a:defRPr kumimoji="0" lang="en-US" sz="3600" b="0" i="0" u="none" strike="noStrike" kern="1200" cap="none" spc="0" normalizeH="0" baseline="0" dirty="0">
                <a:ln>
                  <a:noFill/>
                </a:ln>
                <a:solidFill>
                  <a:schemeClr val="tx1"/>
                </a:solidFill>
                <a:effectLst/>
                <a:uLnTx/>
                <a:uFillTx/>
                <a:latin typeface="Gotham Light" charset="0"/>
                <a:ea typeface="Gotham Light" charset="0"/>
                <a:cs typeface="Gotham Light" charset="0"/>
              </a:defRPr>
            </a:lvl1pPr>
          </a:lstStyle>
          <a:p>
            <a:pPr algn="l">
              <a:lnSpc>
                <a:spcPct val="250000"/>
              </a:lnSpc>
            </a:pPr>
            <a:endParaRPr lang="en-US" sz="2000" dirty="0">
              <a:latin typeface="+mn-lt"/>
            </a:endParaRPr>
          </a:p>
        </p:txBody>
      </p:sp>
      <p:sp>
        <p:nvSpPr>
          <p:cNvPr id="2" name="TextBox 1">
            <a:extLst>
              <a:ext uri="{FF2B5EF4-FFF2-40B4-BE49-F238E27FC236}">
                <a16:creationId xmlns:a16="http://schemas.microsoft.com/office/drawing/2014/main" id="{94FDE8A5-A463-4A3B-8775-A437A002EE35}"/>
              </a:ext>
            </a:extLst>
          </p:cNvPr>
          <p:cNvSpPr txBox="1"/>
          <p:nvPr/>
        </p:nvSpPr>
        <p:spPr>
          <a:xfrm>
            <a:off x="161696" y="1326645"/>
            <a:ext cx="9683762" cy="830997"/>
          </a:xfrm>
          <a:prstGeom prst="rect">
            <a:avLst/>
          </a:prstGeom>
          <a:noFill/>
        </p:spPr>
        <p:txBody>
          <a:bodyPr wrap="square" rtlCol="0">
            <a:spAutoFit/>
          </a:bodyPr>
          <a:lstStyle/>
          <a:p>
            <a:r>
              <a:rPr lang="es-AR" sz="2400" dirty="0">
                <a:cs typeface="Segoe UI" panose="020B0502040204020203" pitchFamily="34" charset="0"/>
              </a:rPr>
              <a:t>3) </a:t>
            </a:r>
            <a:r>
              <a:rPr lang="es-AR" sz="2400" dirty="0" err="1">
                <a:cs typeface="Segoe UI" panose="020B0502040204020203" pitchFamily="34" charset="0"/>
              </a:rPr>
              <a:t>Multiple</a:t>
            </a:r>
            <a:r>
              <a:rPr lang="es-AR" sz="2400" dirty="0">
                <a:cs typeface="Segoe UI" panose="020B0502040204020203" pitchFamily="34" charset="0"/>
              </a:rPr>
              <a:t> Auto-</a:t>
            </a:r>
            <a:r>
              <a:rPr lang="es-AR" sz="2400" dirty="0" err="1">
                <a:cs typeface="Segoe UI" panose="020B0502040204020203" pitchFamily="34" charset="0"/>
              </a:rPr>
              <a:t>Failover</a:t>
            </a:r>
            <a:r>
              <a:rPr lang="es-AR" sz="2400" dirty="0">
                <a:cs typeface="Segoe UI" panose="020B0502040204020203" pitchFamily="34" charset="0"/>
              </a:rPr>
              <a:t> </a:t>
            </a:r>
            <a:r>
              <a:rPr lang="es-AR" sz="2400" dirty="0" err="1">
                <a:cs typeface="Segoe UI" panose="020B0502040204020203" pitchFamily="34" charset="0"/>
              </a:rPr>
              <a:t>group</a:t>
            </a:r>
            <a:r>
              <a:rPr lang="es-AR" sz="2400" dirty="0">
                <a:cs typeface="Segoe UI" panose="020B0502040204020203" pitchFamily="34" charset="0"/>
              </a:rPr>
              <a:t> </a:t>
            </a:r>
            <a:r>
              <a:rPr lang="es-AR" sz="2400" dirty="0" err="1">
                <a:cs typeface="Segoe UI" panose="020B0502040204020203" pitchFamily="34" charset="0"/>
              </a:rPr>
              <a:t>with</a:t>
            </a:r>
            <a:r>
              <a:rPr lang="es-AR" sz="2400" dirty="0">
                <a:cs typeface="Segoe UI" panose="020B0502040204020203" pitchFamily="34" charset="0"/>
              </a:rPr>
              <a:t> </a:t>
            </a:r>
            <a:r>
              <a:rPr lang="es-AR" sz="2400" dirty="0" err="1">
                <a:cs typeface="Segoe UI" panose="020B0502040204020203" pitchFamily="34" charset="0"/>
              </a:rPr>
              <a:t>different</a:t>
            </a:r>
            <a:r>
              <a:rPr lang="es-AR" sz="2400" dirty="0">
                <a:cs typeface="Segoe UI" panose="020B0502040204020203" pitchFamily="34" charset="0"/>
              </a:rPr>
              <a:t> </a:t>
            </a:r>
            <a:r>
              <a:rPr lang="es-AR" sz="2400" dirty="0" err="1">
                <a:cs typeface="Segoe UI" panose="020B0502040204020203" pitchFamily="34" charset="0"/>
              </a:rPr>
              <a:t>databases</a:t>
            </a:r>
            <a:r>
              <a:rPr lang="es-AR" sz="2400" dirty="0">
                <a:cs typeface="Segoe UI" panose="020B0502040204020203" pitchFamily="34" charset="0"/>
              </a:rPr>
              <a:t> in </a:t>
            </a:r>
            <a:r>
              <a:rPr lang="es-AR" sz="2400" dirty="0" err="1">
                <a:cs typeface="Segoe UI" panose="020B0502040204020203" pitchFamily="34" charset="0"/>
              </a:rPr>
              <a:t>order</a:t>
            </a:r>
            <a:r>
              <a:rPr lang="es-AR" sz="2400" dirty="0">
                <a:cs typeface="Segoe UI" panose="020B0502040204020203" pitchFamily="34" charset="0"/>
              </a:rPr>
              <a:t> </a:t>
            </a:r>
            <a:r>
              <a:rPr lang="es-AR" sz="2400" dirty="0" err="1">
                <a:cs typeface="Segoe UI" panose="020B0502040204020203" pitchFamily="34" charset="0"/>
              </a:rPr>
              <a:t>to</a:t>
            </a:r>
            <a:r>
              <a:rPr lang="es-AR" sz="2400" dirty="0">
                <a:cs typeface="Segoe UI" panose="020B0502040204020203" pitchFamily="34" charset="0"/>
              </a:rPr>
              <a:t> </a:t>
            </a:r>
            <a:r>
              <a:rPr lang="es-AR" sz="2400" dirty="0" err="1">
                <a:cs typeface="Segoe UI" panose="020B0502040204020203" pitchFamily="34" charset="0"/>
              </a:rPr>
              <a:t>alleviate</a:t>
            </a:r>
            <a:r>
              <a:rPr lang="es-AR" sz="2400" dirty="0">
                <a:cs typeface="Segoe UI" panose="020B0502040204020203" pitchFamily="34" charset="0"/>
              </a:rPr>
              <a:t> </a:t>
            </a:r>
            <a:r>
              <a:rPr lang="es-AR" sz="2400" dirty="0" err="1">
                <a:cs typeface="Segoe UI" panose="020B0502040204020203" pitchFamily="34" charset="0"/>
              </a:rPr>
              <a:t>the</a:t>
            </a:r>
            <a:r>
              <a:rPr lang="es-AR" sz="2400" dirty="0">
                <a:cs typeface="Segoe UI" panose="020B0502040204020203" pitchFamily="34" charset="0"/>
              </a:rPr>
              <a:t> </a:t>
            </a:r>
            <a:r>
              <a:rPr lang="es-AR" sz="2400" dirty="0" err="1">
                <a:cs typeface="Segoe UI" panose="020B0502040204020203" pitchFamily="34" charset="0"/>
              </a:rPr>
              <a:t>impact</a:t>
            </a:r>
            <a:r>
              <a:rPr lang="es-AR" sz="2400" dirty="0">
                <a:cs typeface="Segoe UI" panose="020B0502040204020203" pitchFamily="34" charset="0"/>
              </a:rPr>
              <a:t> </a:t>
            </a:r>
            <a:r>
              <a:rPr lang="es-AR" sz="2400" dirty="0" err="1">
                <a:cs typeface="Segoe UI" panose="020B0502040204020203" pitchFamily="34" charset="0"/>
              </a:rPr>
              <a:t>on</a:t>
            </a:r>
            <a:r>
              <a:rPr lang="es-AR" sz="2400" dirty="0">
                <a:cs typeface="Segoe UI" panose="020B0502040204020203" pitchFamily="34" charset="0"/>
              </a:rPr>
              <a:t> </a:t>
            </a:r>
            <a:r>
              <a:rPr lang="es-AR" sz="2400" dirty="0" err="1">
                <a:cs typeface="Segoe UI" panose="020B0502040204020203" pitchFamily="34" charset="0"/>
              </a:rPr>
              <a:t>an</a:t>
            </a:r>
            <a:r>
              <a:rPr lang="es-AR" sz="2400" dirty="0">
                <a:cs typeface="Segoe UI" panose="020B0502040204020203" pitchFamily="34" charset="0"/>
              </a:rPr>
              <a:t> </a:t>
            </a:r>
            <a:r>
              <a:rPr lang="es-AR" sz="2400" dirty="0" err="1">
                <a:cs typeface="Segoe UI" panose="020B0502040204020203" pitchFamily="34" charset="0"/>
              </a:rPr>
              <a:t>outage</a:t>
            </a:r>
            <a:endParaRPr lang="es-AR" sz="2400" dirty="0">
              <a:cs typeface="Segoe UI" panose="020B0502040204020203" pitchFamily="34" charset="0"/>
            </a:endParaRPr>
          </a:p>
        </p:txBody>
      </p:sp>
      <p:pic>
        <p:nvPicPr>
          <p:cNvPr id="6" name="Picture 5">
            <a:extLst>
              <a:ext uri="{FF2B5EF4-FFF2-40B4-BE49-F238E27FC236}">
                <a16:creationId xmlns:a16="http://schemas.microsoft.com/office/drawing/2014/main" id="{8F2B34CE-12F6-4920-BD30-14D19F417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476" y="2316619"/>
            <a:ext cx="4190005" cy="4429962"/>
          </a:xfrm>
          <a:prstGeom prst="rect">
            <a:avLst/>
          </a:prstGeom>
        </p:spPr>
      </p:pic>
      <p:sp>
        <p:nvSpPr>
          <p:cNvPr id="9" name="TextBox 8">
            <a:extLst>
              <a:ext uri="{FF2B5EF4-FFF2-40B4-BE49-F238E27FC236}">
                <a16:creationId xmlns:a16="http://schemas.microsoft.com/office/drawing/2014/main" id="{3C832719-B651-485B-A3AA-AD845A8F3F4F}"/>
              </a:ext>
            </a:extLst>
          </p:cNvPr>
          <p:cNvSpPr txBox="1"/>
          <p:nvPr/>
        </p:nvSpPr>
        <p:spPr>
          <a:xfrm>
            <a:off x="161696" y="578690"/>
            <a:ext cx="11367566" cy="646331"/>
          </a:xfrm>
          <a:prstGeom prst="rect">
            <a:avLst/>
          </a:prstGeom>
          <a:noFill/>
        </p:spPr>
        <p:txBody>
          <a:bodyPr wrap="square" rtlCol="0">
            <a:spAutoFit/>
          </a:bodyPr>
          <a:lstStyle/>
          <a:p>
            <a:r>
              <a:rPr lang="es-AR" sz="3600" b="1" dirty="0" err="1">
                <a:cs typeface="Segoe UI" panose="020B0502040204020203" pitchFamily="34" charset="0"/>
              </a:rPr>
              <a:t>Architecture</a:t>
            </a:r>
            <a:r>
              <a:rPr lang="es-AR" sz="3600" b="1" dirty="0">
                <a:cs typeface="Segoe UI" panose="020B0502040204020203" pitchFamily="34" charset="0"/>
              </a:rPr>
              <a:t> </a:t>
            </a:r>
            <a:r>
              <a:rPr lang="es-AR" sz="3600" b="1" dirty="0" err="1">
                <a:cs typeface="Segoe UI" panose="020B0502040204020203" pitchFamily="34" charset="0"/>
              </a:rPr>
              <a:t>examples</a:t>
            </a:r>
            <a:endParaRPr lang="es-AR" sz="3600" b="1" dirty="0">
              <a:cs typeface="Segoe UI" panose="020B0502040204020203" pitchFamily="34" charset="0"/>
            </a:endParaRPr>
          </a:p>
        </p:txBody>
      </p:sp>
    </p:spTree>
    <p:extLst>
      <p:ext uri="{BB962C8B-B14F-4D97-AF65-F5344CB8AC3E}">
        <p14:creationId xmlns:p14="http://schemas.microsoft.com/office/powerpoint/2010/main" val="1381677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ath378"/>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2" name="TextBox 1">
            <a:extLst>
              <a:ext uri="{FF2B5EF4-FFF2-40B4-BE49-F238E27FC236}">
                <a16:creationId xmlns:a16="http://schemas.microsoft.com/office/drawing/2014/main" id="{A636F66D-7C41-4F48-A4BE-93F304BFCB14}"/>
              </a:ext>
            </a:extLst>
          </p:cNvPr>
          <p:cNvSpPr txBox="1"/>
          <p:nvPr/>
        </p:nvSpPr>
        <p:spPr>
          <a:xfrm>
            <a:off x="3269293" y="2880986"/>
            <a:ext cx="2989601" cy="369332"/>
          </a:xfrm>
          <a:prstGeom prst="rect">
            <a:avLst/>
          </a:prstGeom>
          <a:noFill/>
        </p:spPr>
        <p:txBody>
          <a:bodyPr wrap="none" rtlCol="0">
            <a:spAutoFit/>
          </a:bodyPr>
          <a:lstStyle/>
          <a:p>
            <a:r>
              <a:rPr lang="es-AR" dirty="0"/>
              <a:t>Demo Auto </a:t>
            </a:r>
            <a:r>
              <a:rPr lang="es-AR" dirty="0" err="1"/>
              <a:t>Failover</a:t>
            </a:r>
            <a:r>
              <a:rPr lang="es-AR" dirty="0"/>
              <a:t> </a:t>
            </a:r>
            <a:r>
              <a:rPr lang="es-AR" dirty="0" err="1"/>
              <a:t>Groups</a:t>
            </a:r>
            <a:endParaRPr lang="en-US" dirty="0"/>
          </a:p>
        </p:txBody>
      </p:sp>
    </p:spTree>
    <p:extLst>
      <p:ext uri="{BB962C8B-B14F-4D97-AF65-F5344CB8AC3E}">
        <p14:creationId xmlns:p14="http://schemas.microsoft.com/office/powerpoint/2010/main" val="1587127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ath378"/>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2" name="TextBox 1">
            <a:extLst>
              <a:ext uri="{FF2B5EF4-FFF2-40B4-BE49-F238E27FC236}">
                <a16:creationId xmlns:a16="http://schemas.microsoft.com/office/drawing/2014/main" id="{A636F66D-7C41-4F48-A4BE-93F304BFCB14}"/>
              </a:ext>
            </a:extLst>
          </p:cNvPr>
          <p:cNvSpPr txBox="1"/>
          <p:nvPr/>
        </p:nvSpPr>
        <p:spPr>
          <a:xfrm>
            <a:off x="3269293" y="2880986"/>
            <a:ext cx="1737976" cy="369332"/>
          </a:xfrm>
          <a:prstGeom prst="rect">
            <a:avLst/>
          </a:prstGeom>
          <a:noFill/>
        </p:spPr>
        <p:txBody>
          <a:bodyPr wrap="none" rtlCol="0">
            <a:spAutoFit/>
          </a:bodyPr>
          <a:lstStyle/>
          <a:p>
            <a:r>
              <a:rPr lang="es-AR" dirty="0"/>
              <a:t>Final </a:t>
            </a:r>
            <a:r>
              <a:rPr lang="es-AR" dirty="0" err="1"/>
              <a:t>Questions</a:t>
            </a:r>
            <a:endParaRPr lang="en-US" dirty="0"/>
          </a:p>
        </p:txBody>
      </p:sp>
    </p:spTree>
    <p:extLst>
      <p:ext uri="{BB962C8B-B14F-4D97-AF65-F5344CB8AC3E}">
        <p14:creationId xmlns:p14="http://schemas.microsoft.com/office/powerpoint/2010/main" val="389919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ath378"/>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2" name="TextBox 1">
            <a:extLst>
              <a:ext uri="{FF2B5EF4-FFF2-40B4-BE49-F238E27FC236}">
                <a16:creationId xmlns:a16="http://schemas.microsoft.com/office/drawing/2014/main" id="{A636F66D-7C41-4F48-A4BE-93F304BFCB14}"/>
              </a:ext>
            </a:extLst>
          </p:cNvPr>
          <p:cNvSpPr txBox="1"/>
          <p:nvPr/>
        </p:nvSpPr>
        <p:spPr>
          <a:xfrm>
            <a:off x="3807912" y="742635"/>
            <a:ext cx="5223931" cy="1015663"/>
          </a:xfrm>
          <a:prstGeom prst="rect">
            <a:avLst/>
          </a:prstGeom>
          <a:noFill/>
        </p:spPr>
        <p:txBody>
          <a:bodyPr wrap="none" rtlCol="0">
            <a:spAutoFit/>
          </a:bodyPr>
          <a:lstStyle/>
          <a:p>
            <a:r>
              <a:rPr lang="es-AR" sz="6000" dirty="0" err="1"/>
              <a:t>Thank</a:t>
            </a:r>
            <a:r>
              <a:rPr lang="es-AR" sz="6000" dirty="0"/>
              <a:t> </a:t>
            </a:r>
            <a:r>
              <a:rPr lang="es-AR" sz="6000" dirty="0" err="1"/>
              <a:t>you</a:t>
            </a:r>
            <a:r>
              <a:rPr lang="es-AR" sz="6000" dirty="0"/>
              <a:t>!!!!!!!</a:t>
            </a:r>
            <a:endParaRPr lang="en-US" sz="6000" dirty="0"/>
          </a:p>
        </p:txBody>
      </p:sp>
      <p:pic>
        <p:nvPicPr>
          <p:cNvPr id="4" name="Picture 2" descr="Resultado de imagen de rocky balboa gift">
            <a:extLst>
              <a:ext uri="{FF2B5EF4-FFF2-40B4-BE49-F238E27FC236}">
                <a16:creationId xmlns:a16="http://schemas.microsoft.com/office/drawing/2014/main" id="{E8545279-D937-42E1-B0E6-BD4BF5C3F0D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68650" y="2172015"/>
            <a:ext cx="6096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476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ath144"/>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145" name="Path145"/>
          <p:cNvSpPr/>
          <p:nvPr/>
        </p:nvSpPr>
        <p:spPr>
          <a:xfrm>
            <a:off x="3458" y="1056222"/>
            <a:ext cx="11964080" cy="5015753"/>
          </a:xfrm>
          <a:custGeom>
            <a:avLst/>
            <a:gdLst/>
            <a:ahLst/>
            <a:cxnLst/>
            <a:rect l="l" t="t" r="r" b="b"/>
            <a:pathLst>
              <a:path w="12207793" h="5117926">
                <a:moveTo>
                  <a:pt x="9142" y="5108779"/>
                </a:moveTo>
                <a:lnTo>
                  <a:pt x="12198652" y="5108779"/>
                </a:lnTo>
                <a:lnTo>
                  <a:pt x="12198652" y="9148"/>
                </a:lnTo>
                <a:lnTo>
                  <a:pt x="9142" y="9148"/>
                </a:lnTo>
                <a:lnTo>
                  <a:pt x="9142" y="5108779"/>
                </a:lnTo>
                <a:close/>
              </a:path>
            </a:pathLst>
          </a:custGeom>
          <a:noFill/>
          <a:ln w="9144" cap="sq">
            <a:solidFill>
              <a:srgbClr val="0072C6"/>
            </a:solidFill>
            <a:prstDash val="solid"/>
          </a:ln>
        </p:spPr>
        <p:txBody>
          <a:bodyPr rtlCol="0" anchor="ctr"/>
          <a:lstStyle/>
          <a:p>
            <a:pPr algn="ctr"/>
            <a:endParaRPr lang="en-US" altLang="zh-CN" sz="1764" dirty="0"/>
          </a:p>
        </p:txBody>
      </p:sp>
      <p:pic>
        <p:nvPicPr>
          <p:cNvPr id="152" name="Image152"/>
          <p:cNvPicPr>
            <a:picLocks noChangeAspect="1"/>
          </p:cNvPicPr>
          <p:nvPr/>
        </p:nvPicPr>
        <p:blipFill>
          <a:blip r:embed="rId2"/>
          <a:stretch>
            <a:fillRect/>
          </a:stretch>
        </p:blipFill>
        <p:spPr>
          <a:xfrm>
            <a:off x="76441" y="1378438"/>
            <a:ext cx="4255820" cy="2182906"/>
          </a:xfrm>
          <a:prstGeom prst="rect">
            <a:avLst/>
          </a:prstGeom>
          <a:noFill/>
        </p:spPr>
      </p:pic>
      <p:pic>
        <p:nvPicPr>
          <p:cNvPr id="153" name="Image153"/>
          <p:cNvPicPr>
            <a:picLocks noChangeAspect="1"/>
          </p:cNvPicPr>
          <p:nvPr/>
        </p:nvPicPr>
        <p:blipFill>
          <a:blip r:embed="rId3"/>
          <a:stretch>
            <a:fillRect/>
          </a:stretch>
        </p:blipFill>
        <p:spPr>
          <a:xfrm>
            <a:off x="4404980" y="1190548"/>
            <a:ext cx="3988526" cy="2620683"/>
          </a:xfrm>
          <a:prstGeom prst="rect">
            <a:avLst/>
          </a:prstGeom>
          <a:noFill/>
        </p:spPr>
      </p:pic>
      <p:sp>
        <p:nvSpPr>
          <p:cNvPr id="158" name="Text Box158"/>
          <p:cNvSpPr txBox="1"/>
          <p:nvPr/>
        </p:nvSpPr>
        <p:spPr>
          <a:xfrm>
            <a:off x="451439" y="313118"/>
            <a:ext cx="7066462" cy="708335"/>
          </a:xfrm>
          <a:prstGeom prst="rect">
            <a:avLst/>
          </a:prstGeom>
        </p:spPr>
        <p:txBody>
          <a:bodyPr wrap="square" lIns="0" tIns="0" rIns="0" rtlCol="0">
            <a:spAutoFit/>
          </a:bodyPr>
          <a:lstStyle/>
          <a:p>
            <a:pPr>
              <a:lnSpc>
                <a:spcPts val="6065"/>
              </a:lnSpc>
            </a:pPr>
            <a:r>
              <a:rPr lang="en-US" altLang="zh-CN" sz="2600" spc="-86" dirty="0">
                <a:latin typeface="Segoe UI Light"/>
                <a:ea typeface="Segoe UI Light"/>
                <a:cs typeface="Segoe UI Light"/>
              </a:rPr>
              <a:t>Always</a:t>
            </a:r>
            <a:r>
              <a:rPr lang="en-US" altLang="zh-CN" sz="2600" spc="-172" dirty="0">
                <a:latin typeface="Segoe UI Light"/>
                <a:ea typeface="Segoe UI Light"/>
                <a:cs typeface="Segoe UI Light"/>
              </a:rPr>
              <a:t> </a:t>
            </a:r>
            <a:r>
              <a:rPr lang="en-US" altLang="zh-CN" sz="2600" spc="-55" dirty="0">
                <a:latin typeface="Segoe UI Light"/>
                <a:ea typeface="Segoe UI Light"/>
                <a:cs typeface="Segoe UI Light"/>
              </a:rPr>
              <a:t>On</a:t>
            </a:r>
            <a:r>
              <a:rPr lang="en-US" altLang="zh-CN" sz="2600" spc="-183" dirty="0">
                <a:latin typeface="Segoe UI Light"/>
                <a:ea typeface="Segoe UI Light"/>
                <a:cs typeface="Segoe UI Light"/>
              </a:rPr>
              <a:t> </a:t>
            </a:r>
            <a:r>
              <a:rPr lang="en-US" altLang="zh-CN" sz="2600" spc="-105" dirty="0">
                <a:latin typeface="Segoe UI Light"/>
                <a:ea typeface="Segoe UI Light"/>
                <a:cs typeface="Segoe UI Light"/>
              </a:rPr>
              <a:t>Availability</a:t>
            </a:r>
            <a:r>
              <a:rPr lang="en-US" altLang="zh-CN" sz="2600" spc="-152" dirty="0">
                <a:latin typeface="Segoe UI Light"/>
                <a:ea typeface="Segoe UI Light"/>
                <a:cs typeface="Segoe UI Light"/>
              </a:rPr>
              <a:t> </a:t>
            </a:r>
            <a:r>
              <a:rPr lang="en-US" altLang="zh-CN" sz="2600" spc="-107" dirty="0">
                <a:latin typeface="Segoe UI Light"/>
                <a:ea typeface="Segoe UI Light"/>
                <a:cs typeface="Segoe UI Light"/>
              </a:rPr>
              <a:t>Groups</a:t>
            </a:r>
            <a:endParaRPr lang="en-US" altLang="zh-CN" sz="2600" dirty="0">
              <a:latin typeface="Segoe UI Light"/>
              <a:ea typeface="Segoe UI Light"/>
              <a:cs typeface="Segoe UI Light"/>
            </a:endParaRPr>
          </a:p>
        </p:txBody>
      </p:sp>
      <p:sp>
        <p:nvSpPr>
          <p:cNvPr id="159" name="Text Box159"/>
          <p:cNvSpPr txBox="1"/>
          <p:nvPr/>
        </p:nvSpPr>
        <p:spPr>
          <a:xfrm>
            <a:off x="227036" y="3638872"/>
            <a:ext cx="3639979" cy="1036053"/>
          </a:xfrm>
          <a:prstGeom prst="rect">
            <a:avLst/>
          </a:prstGeom>
        </p:spPr>
        <p:txBody>
          <a:bodyPr wrap="square" lIns="0" tIns="0" rIns="0" rtlCol="0">
            <a:spAutoFit/>
          </a:bodyPr>
          <a:lstStyle/>
          <a:p>
            <a:pPr>
              <a:lnSpc>
                <a:spcPts val="1311"/>
              </a:lnSpc>
            </a:pPr>
            <a:r>
              <a:rPr lang="en-US" altLang="zh-CN" sz="1078" dirty="0">
                <a:latin typeface="Segoe UI"/>
                <a:ea typeface="Segoe UI"/>
                <a:cs typeface="Segoe UI"/>
              </a:rPr>
              <a:t>All</a:t>
            </a:r>
            <a:r>
              <a:rPr lang="en-US" altLang="zh-CN" sz="1078" spc="-6" dirty="0">
                <a:latin typeface="Segoe UI"/>
                <a:ea typeface="Segoe UI"/>
                <a:cs typeface="Segoe UI"/>
              </a:rPr>
              <a:t> </a:t>
            </a:r>
            <a:r>
              <a:rPr lang="en-US" altLang="zh-CN" sz="1078" dirty="0">
                <a:latin typeface="Segoe UI"/>
                <a:ea typeface="Segoe UI"/>
                <a:cs typeface="Segoe UI"/>
              </a:rPr>
              <a:t>availability</a:t>
            </a:r>
            <a:r>
              <a:rPr lang="en-US" altLang="zh-CN" sz="1078" spc="-8" dirty="0">
                <a:latin typeface="Segoe UI"/>
                <a:ea typeface="Segoe UI"/>
                <a:cs typeface="Segoe UI"/>
              </a:rPr>
              <a:t> </a:t>
            </a:r>
            <a:r>
              <a:rPr lang="en-US" altLang="zh-CN" sz="1078" dirty="0">
                <a:latin typeface="Segoe UI"/>
                <a:ea typeface="Segoe UI"/>
                <a:cs typeface="Segoe UI"/>
              </a:rPr>
              <a:t>replicas running</a:t>
            </a:r>
            <a:r>
              <a:rPr lang="en-US" altLang="zh-CN" sz="1078" spc="12" dirty="0">
                <a:latin typeface="Segoe UI"/>
                <a:ea typeface="Segoe UI"/>
                <a:cs typeface="Segoe UI"/>
              </a:rPr>
              <a:t> </a:t>
            </a:r>
            <a:r>
              <a:rPr lang="en-US" altLang="zh-CN" sz="1078" dirty="0">
                <a:latin typeface="Segoe UI"/>
                <a:ea typeface="Segoe UI"/>
                <a:cs typeface="Segoe UI"/>
              </a:rPr>
              <a:t>in </a:t>
            </a:r>
            <a:r>
              <a:rPr lang="en-US" altLang="zh-CN" sz="1078" spc="1" dirty="0">
                <a:latin typeface="Segoe UI"/>
                <a:ea typeface="Segoe UI"/>
                <a:cs typeface="Segoe UI"/>
              </a:rPr>
              <a:t>Azure</a:t>
            </a:r>
            <a:r>
              <a:rPr lang="en-US" altLang="zh-CN" sz="1078" dirty="0">
                <a:latin typeface="Segoe UI"/>
                <a:ea typeface="Segoe UI"/>
                <a:cs typeface="Segoe UI"/>
              </a:rPr>
              <a:t> VMs</a:t>
            </a:r>
            <a:r>
              <a:rPr lang="en-US" altLang="zh-CN" sz="1078" spc="-5" dirty="0">
                <a:latin typeface="Segoe UI"/>
                <a:ea typeface="Segoe UI"/>
                <a:cs typeface="Segoe UI"/>
              </a:rPr>
              <a:t> </a:t>
            </a:r>
            <a:r>
              <a:rPr lang="en-US" altLang="zh-CN" sz="1078" spc="2" dirty="0">
                <a:latin typeface="Segoe UI"/>
                <a:ea typeface="Segoe UI"/>
                <a:cs typeface="Segoe UI"/>
              </a:rPr>
              <a:t>for</a:t>
            </a:r>
            <a:r>
              <a:rPr lang="en-US" altLang="zh-CN" sz="1078" spc="15" dirty="0">
                <a:latin typeface="Segoe UI"/>
                <a:ea typeface="Segoe UI"/>
                <a:cs typeface="Segoe UI"/>
              </a:rPr>
              <a:t> </a:t>
            </a:r>
            <a:r>
              <a:rPr lang="en-US" altLang="zh-CN" sz="1078" i="1" spc="2" dirty="0">
                <a:latin typeface="Segoe UI"/>
                <a:ea typeface="Segoe UI"/>
                <a:cs typeface="Segoe UI"/>
              </a:rPr>
              <a:t>high</a:t>
            </a:r>
            <a:r>
              <a:rPr lang="en-US" altLang="zh-CN" sz="1078" i="1" spc="297" dirty="0">
                <a:latin typeface="Segoe UI"/>
                <a:ea typeface="Segoe UI"/>
                <a:cs typeface="Segoe UI"/>
              </a:rPr>
              <a:t> </a:t>
            </a:r>
            <a:r>
              <a:rPr lang="en-US" altLang="zh-CN" sz="1078" i="1" spc="3" dirty="0">
                <a:latin typeface="Segoe UI"/>
                <a:ea typeface="Segoe UI"/>
                <a:cs typeface="Segoe UI"/>
              </a:rPr>
              <a:t>availability</a:t>
            </a:r>
            <a:r>
              <a:rPr lang="en-US" altLang="zh-CN" sz="1078" i="1" spc="-16" dirty="0">
                <a:latin typeface="Segoe UI"/>
                <a:ea typeface="Segoe UI"/>
                <a:cs typeface="Segoe UI"/>
              </a:rPr>
              <a:t> </a:t>
            </a:r>
            <a:r>
              <a:rPr lang="en-US" altLang="zh-CN" sz="1078" spc="-1" dirty="0">
                <a:latin typeface="Segoe UI"/>
                <a:ea typeface="Segoe UI"/>
                <a:cs typeface="Segoe UI"/>
              </a:rPr>
              <a:t>within</a:t>
            </a:r>
            <a:r>
              <a:rPr lang="en-US" altLang="zh-CN" sz="1078" spc="8" dirty="0">
                <a:latin typeface="Segoe UI"/>
                <a:ea typeface="Segoe UI"/>
                <a:cs typeface="Segoe UI"/>
              </a:rPr>
              <a:t> </a:t>
            </a:r>
            <a:r>
              <a:rPr lang="en-US" altLang="zh-CN" sz="1078" spc="2" dirty="0">
                <a:latin typeface="Segoe UI"/>
                <a:ea typeface="Segoe UI"/>
                <a:cs typeface="Segoe UI"/>
              </a:rPr>
              <a:t>the</a:t>
            </a:r>
            <a:r>
              <a:rPr lang="en-US" altLang="zh-CN" sz="1078" dirty="0">
                <a:latin typeface="Segoe UI"/>
                <a:ea typeface="Segoe UI"/>
                <a:cs typeface="Segoe UI"/>
              </a:rPr>
              <a:t> </a:t>
            </a:r>
            <a:r>
              <a:rPr lang="en-US" altLang="zh-CN" sz="1078" spc="3" dirty="0">
                <a:latin typeface="Segoe UI"/>
                <a:ea typeface="Segoe UI"/>
                <a:cs typeface="Segoe UI"/>
              </a:rPr>
              <a:t>same</a:t>
            </a:r>
            <a:r>
              <a:rPr lang="en-US" altLang="zh-CN" sz="1078" spc="-19" dirty="0">
                <a:latin typeface="Segoe UI"/>
                <a:ea typeface="Segoe UI"/>
                <a:cs typeface="Segoe UI"/>
              </a:rPr>
              <a:t> </a:t>
            </a:r>
            <a:r>
              <a:rPr lang="en-US" altLang="zh-CN" sz="1078" spc="1" dirty="0">
                <a:latin typeface="Segoe UI"/>
                <a:ea typeface="Segoe UI"/>
                <a:cs typeface="Segoe UI"/>
              </a:rPr>
              <a:t>region.</a:t>
            </a:r>
            <a:r>
              <a:rPr lang="en-US" altLang="zh-CN" sz="1078" dirty="0">
                <a:latin typeface="Segoe UI"/>
                <a:ea typeface="Segoe UI"/>
                <a:cs typeface="Segoe UI"/>
              </a:rPr>
              <a:t> You</a:t>
            </a:r>
            <a:r>
              <a:rPr lang="en-US" altLang="zh-CN" sz="1078" spc="13" dirty="0">
                <a:latin typeface="Segoe UI"/>
                <a:ea typeface="Segoe UI"/>
                <a:cs typeface="Segoe UI"/>
              </a:rPr>
              <a:t> </a:t>
            </a:r>
            <a:r>
              <a:rPr lang="en-US" altLang="zh-CN" sz="1078" dirty="0">
                <a:latin typeface="Segoe UI"/>
                <a:ea typeface="Segoe UI"/>
                <a:cs typeface="Segoe UI"/>
              </a:rPr>
              <a:t>need </a:t>
            </a:r>
            <a:r>
              <a:rPr lang="en-US" altLang="zh-CN" sz="1078" spc="3" dirty="0">
                <a:latin typeface="Segoe UI"/>
                <a:ea typeface="Segoe UI"/>
                <a:cs typeface="Segoe UI"/>
              </a:rPr>
              <a:t>to</a:t>
            </a:r>
            <a:r>
              <a:rPr lang="en-US" altLang="zh-CN" sz="1078" spc="-6" dirty="0">
                <a:latin typeface="Segoe UI"/>
                <a:ea typeface="Segoe UI"/>
                <a:cs typeface="Segoe UI"/>
              </a:rPr>
              <a:t> </a:t>
            </a:r>
            <a:r>
              <a:rPr lang="en-US" altLang="zh-CN" sz="1078" spc="1" dirty="0">
                <a:latin typeface="Segoe UI"/>
                <a:ea typeface="Segoe UI"/>
                <a:cs typeface="Segoe UI"/>
              </a:rPr>
              <a:t>configure</a:t>
            </a:r>
            <a:r>
              <a:rPr lang="en-US" altLang="zh-CN" sz="1078" spc="17" dirty="0">
                <a:latin typeface="Segoe UI"/>
                <a:ea typeface="Segoe UI"/>
                <a:cs typeface="Segoe UI"/>
              </a:rPr>
              <a:t> </a:t>
            </a:r>
            <a:r>
              <a:rPr lang="en-US" altLang="zh-CN" sz="1078" dirty="0">
                <a:latin typeface="Segoe UI"/>
                <a:ea typeface="Segoe UI"/>
                <a:cs typeface="Segoe UI"/>
              </a:rPr>
              <a:t>a </a:t>
            </a:r>
            <a:r>
              <a:rPr lang="en-US" altLang="zh-CN" sz="1078" spc="2" dirty="0">
                <a:latin typeface="Segoe UI"/>
                <a:ea typeface="Segoe UI"/>
                <a:cs typeface="Segoe UI"/>
              </a:rPr>
              <a:t>domain</a:t>
            </a:r>
            <a:r>
              <a:rPr lang="en-US" altLang="zh-CN" sz="1078" dirty="0">
                <a:latin typeface="Segoe UI"/>
                <a:ea typeface="Segoe UI"/>
                <a:cs typeface="Segoe UI"/>
              </a:rPr>
              <a:t> controller</a:t>
            </a:r>
            <a:r>
              <a:rPr lang="en-US" altLang="zh-CN" sz="1078" spc="15" dirty="0">
                <a:latin typeface="Segoe UI"/>
                <a:ea typeface="Segoe UI"/>
                <a:cs typeface="Segoe UI"/>
              </a:rPr>
              <a:t> </a:t>
            </a:r>
            <a:r>
              <a:rPr lang="en-US" altLang="zh-CN" sz="1078" spc="4" dirty="0">
                <a:latin typeface="Segoe UI"/>
                <a:ea typeface="Segoe UI"/>
                <a:cs typeface="Segoe UI"/>
              </a:rPr>
              <a:t>VM,</a:t>
            </a:r>
            <a:r>
              <a:rPr lang="en-US" altLang="zh-CN" sz="1078" spc="-19" dirty="0">
                <a:latin typeface="Segoe UI"/>
                <a:ea typeface="Segoe UI"/>
                <a:cs typeface="Segoe UI"/>
              </a:rPr>
              <a:t> </a:t>
            </a:r>
            <a:r>
              <a:rPr lang="en-US" altLang="zh-CN" sz="1078" spc="1" dirty="0">
                <a:latin typeface="Segoe UI"/>
                <a:ea typeface="Segoe UI"/>
                <a:cs typeface="Segoe UI"/>
              </a:rPr>
              <a:t>because</a:t>
            </a:r>
            <a:r>
              <a:rPr lang="en-US" altLang="zh-CN" sz="1078" spc="6" dirty="0">
                <a:latin typeface="Segoe UI"/>
                <a:ea typeface="Segoe UI"/>
                <a:cs typeface="Segoe UI"/>
              </a:rPr>
              <a:t> </a:t>
            </a:r>
            <a:r>
              <a:rPr lang="en-US" altLang="zh-CN" sz="1078" spc="1" dirty="0">
                <a:latin typeface="Segoe UI"/>
                <a:ea typeface="Segoe UI"/>
                <a:cs typeface="Segoe UI"/>
              </a:rPr>
              <a:t>Windows</a:t>
            </a:r>
            <a:r>
              <a:rPr lang="en-US" altLang="zh-CN" sz="1078" spc="-17" dirty="0">
                <a:latin typeface="Segoe UI"/>
                <a:ea typeface="Segoe UI"/>
                <a:cs typeface="Segoe UI"/>
              </a:rPr>
              <a:t> </a:t>
            </a:r>
            <a:r>
              <a:rPr lang="en-US" altLang="zh-CN" sz="1078" spc="2" dirty="0">
                <a:latin typeface="Segoe UI"/>
                <a:ea typeface="Segoe UI"/>
                <a:cs typeface="Segoe UI"/>
              </a:rPr>
              <a:t>Server</a:t>
            </a:r>
            <a:r>
              <a:rPr lang="en-US" altLang="zh-CN" sz="1078" dirty="0">
                <a:latin typeface="Segoe UI"/>
                <a:ea typeface="Segoe UI"/>
                <a:cs typeface="Segoe UI"/>
              </a:rPr>
              <a:t> </a:t>
            </a:r>
            <a:r>
              <a:rPr lang="en-US" altLang="zh-CN" sz="1078" spc="2" dirty="0">
                <a:latin typeface="Segoe UI"/>
                <a:ea typeface="Segoe UI"/>
                <a:cs typeface="Segoe UI"/>
              </a:rPr>
              <a:t>Failover</a:t>
            </a:r>
            <a:r>
              <a:rPr lang="en-US" altLang="zh-CN" sz="1078" spc="295" dirty="0">
                <a:latin typeface="Segoe UI"/>
                <a:ea typeface="Segoe UI"/>
                <a:cs typeface="Segoe UI"/>
              </a:rPr>
              <a:t> </a:t>
            </a:r>
            <a:r>
              <a:rPr lang="en-US" altLang="zh-CN" sz="1078" spc="1" dirty="0">
                <a:latin typeface="Segoe UI"/>
                <a:ea typeface="Segoe UI"/>
                <a:cs typeface="Segoe UI"/>
              </a:rPr>
              <a:t>Clustering</a:t>
            </a:r>
            <a:r>
              <a:rPr lang="en-US" altLang="zh-CN" sz="1078" spc="-21" dirty="0">
                <a:latin typeface="Segoe UI"/>
                <a:ea typeface="Segoe UI"/>
                <a:cs typeface="Segoe UI"/>
              </a:rPr>
              <a:t> </a:t>
            </a:r>
            <a:r>
              <a:rPr lang="en-US" altLang="zh-CN" sz="1078" spc="3" dirty="0">
                <a:latin typeface="Segoe UI"/>
                <a:ea typeface="Segoe UI"/>
                <a:cs typeface="Segoe UI"/>
              </a:rPr>
              <a:t>(WSFC)</a:t>
            </a:r>
            <a:r>
              <a:rPr lang="en-US" altLang="zh-CN" sz="1078" spc="-16" dirty="0">
                <a:latin typeface="Segoe UI"/>
                <a:ea typeface="Segoe UI"/>
                <a:cs typeface="Segoe UI"/>
              </a:rPr>
              <a:t> </a:t>
            </a:r>
            <a:r>
              <a:rPr lang="en-US" altLang="zh-CN" sz="1078" spc="1" dirty="0">
                <a:latin typeface="Segoe UI"/>
                <a:ea typeface="Segoe UI"/>
                <a:cs typeface="Segoe UI"/>
              </a:rPr>
              <a:t>requires</a:t>
            </a:r>
            <a:r>
              <a:rPr lang="en-US" altLang="zh-CN" sz="1078" spc="-7" dirty="0">
                <a:latin typeface="Segoe UI"/>
                <a:ea typeface="Segoe UI"/>
                <a:cs typeface="Segoe UI"/>
              </a:rPr>
              <a:t> </a:t>
            </a:r>
            <a:r>
              <a:rPr lang="en-US" altLang="zh-CN" sz="1078" dirty="0">
                <a:latin typeface="Segoe UI"/>
                <a:ea typeface="Segoe UI"/>
                <a:cs typeface="Segoe UI"/>
              </a:rPr>
              <a:t>an</a:t>
            </a:r>
            <a:r>
              <a:rPr lang="en-US" altLang="zh-CN" sz="1078" spc="5" dirty="0">
                <a:latin typeface="Segoe UI"/>
                <a:ea typeface="Segoe UI"/>
                <a:cs typeface="Segoe UI"/>
              </a:rPr>
              <a:t> </a:t>
            </a:r>
            <a:r>
              <a:rPr lang="en-US" altLang="zh-CN" sz="1078" spc="-1" dirty="0">
                <a:latin typeface="Segoe UI"/>
                <a:ea typeface="Segoe UI"/>
                <a:cs typeface="Segoe UI"/>
              </a:rPr>
              <a:t>Active</a:t>
            </a:r>
            <a:r>
              <a:rPr lang="en-US" altLang="zh-CN" sz="1078" spc="7" dirty="0">
                <a:latin typeface="Segoe UI"/>
                <a:ea typeface="Segoe UI"/>
                <a:cs typeface="Segoe UI"/>
              </a:rPr>
              <a:t> </a:t>
            </a:r>
            <a:r>
              <a:rPr lang="en-US" altLang="zh-CN" sz="1078" spc="1" dirty="0">
                <a:latin typeface="Segoe UI"/>
                <a:ea typeface="Segoe UI"/>
                <a:cs typeface="Segoe UI"/>
              </a:rPr>
              <a:t>Directory</a:t>
            </a:r>
            <a:r>
              <a:rPr lang="en-US" altLang="zh-CN" sz="1078" spc="13" dirty="0">
                <a:latin typeface="Segoe UI"/>
                <a:ea typeface="Segoe UI"/>
                <a:cs typeface="Segoe UI"/>
              </a:rPr>
              <a:t> </a:t>
            </a:r>
            <a:r>
              <a:rPr lang="en-US" altLang="zh-CN" sz="1078" spc="1" dirty="0">
                <a:latin typeface="Segoe UI"/>
                <a:ea typeface="Segoe UI"/>
                <a:cs typeface="Segoe UI"/>
              </a:rPr>
              <a:t>domain.</a:t>
            </a:r>
            <a:r>
              <a:rPr lang="en-US" altLang="zh-CN" sz="1078" spc="295" dirty="0">
                <a:latin typeface="Segoe UI"/>
                <a:ea typeface="Segoe UI"/>
                <a:cs typeface="Segoe UI"/>
              </a:rPr>
              <a:t> </a:t>
            </a:r>
            <a:r>
              <a:rPr lang="en-US" altLang="zh-CN" sz="1078" spc="2" dirty="0">
                <a:latin typeface="Segoe UI"/>
                <a:ea typeface="Segoe UI"/>
                <a:cs typeface="Segoe UI"/>
                <a:hlinkClick r:id="rId4">
                  <a:extLst>
                    <a:ext uri="{A12FA001-AC4F-418D-AE19-62706E023703}">
                      <ahyp:hlinkClr xmlns:ahyp="http://schemas.microsoft.com/office/drawing/2018/hyperlinkcolor" val="tx"/>
                    </a:ext>
                  </a:extLst>
                </a:hlinkClick>
              </a:rPr>
              <a:t>For</a:t>
            </a:r>
            <a:r>
              <a:rPr lang="en-US" altLang="zh-CN" sz="1078" dirty="0">
                <a:latin typeface="Segoe UI"/>
                <a:ea typeface="Segoe UI"/>
                <a:cs typeface="Segoe UI"/>
                <a:hlinkClick r:id="rId4">
                  <a:extLst>
                    <a:ext uri="{A12FA001-AC4F-418D-AE19-62706E023703}">
                      <ahyp:hlinkClr xmlns:ahyp="http://schemas.microsoft.com/office/drawing/2018/hyperlinkcolor" val="tx"/>
                    </a:ext>
                  </a:extLst>
                </a:hlinkClick>
              </a:rPr>
              <a:t> </a:t>
            </a:r>
            <a:r>
              <a:rPr lang="en-US" altLang="zh-CN" sz="1078" spc="2" dirty="0">
                <a:latin typeface="Segoe UI"/>
                <a:ea typeface="Segoe UI"/>
                <a:cs typeface="Segoe UI"/>
                <a:hlinkClick r:id="rId4">
                  <a:extLst>
                    <a:ext uri="{A12FA001-AC4F-418D-AE19-62706E023703}">
                      <ahyp:hlinkClr xmlns:ahyp="http://schemas.microsoft.com/office/drawing/2018/hyperlinkcolor" val="tx"/>
                    </a:ext>
                  </a:extLst>
                </a:hlinkClick>
              </a:rPr>
              <a:t>more</a:t>
            </a:r>
            <a:r>
              <a:rPr lang="en-US" altLang="zh-CN" sz="1078" dirty="0">
                <a:latin typeface="Segoe UI"/>
                <a:ea typeface="Segoe UI"/>
                <a:cs typeface="Segoe UI"/>
                <a:hlinkClick r:id="rId4">
                  <a:extLst>
                    <a:ext uri="{A12FA001-AC4F-418D-AE19-62706E023703}">
                      <ahyp:hlinkClr xmlns:ahyp="http://schemas.microsoft.com/office/drawing/2018/hyperlinkcolor" val="tx"/>
                    </a:ext>
                  </a:extLst>
                </a:hlinkClick>
              </a:rPr>
              <a:t> </a:t>
            </a:r>
            <a:r>
              <a:rPr lang="en-US" altLang="zh-CN" sz="1078" spc="1" dirty="0">
                <a:latin typeface="Segoe UI"/>
                <a:ea typeface="Segoe UI"/>
                <a:cs typeface="Segoe UI"/>
                <a:hlinkClick r:id="rId4">
                  <a:extLst>
                    <a:ext uri="{A12FA001-AC4F-418D-AE19-62706E023703}">
                      <ahyp:hlinkClr xmlns:ahyp="http://schemas.microsoft.com/office/drawing/2018/hyperlinkcolor" val="tx"/>
                    </a:ext>
                  </a:extLst>
                </a:hlinkClick>
              </a:rPr>
              <a:t>information,</a:t>
            </a:r>
            <a:r>
              <a:rPr lang="en-US" altLang="zh-CN" sz="1078" spc="12" dirty="0">
                <a:latin typeface="Segoe UI"/>
                <a:ea typeface="Segoe UI"/>
                <a:cs typeface="Segoe UI"/>
                <a:hlinkClick r:id="rId4">
                  <a:extLst>
                    <a:ext uri="{A12FA001-AC4F-418D-AE19-62706E023703}">
                      <ahyp:hlinkClr xmlns:ahyp="http://schemas.microsoft.com/office/drawing/2018/hyperlinkcolor" val="tx"/>
                    </a:ext>
                  </a:extLst>
                </a:hlinkClick>
              </a:rPr>
              <a:t> </a:t>
            </a:r>
            <a:r>
              <a:rPr lang="en-US" altLang="zh-CN" sz="1078" spc="2" dirty="0">
                <a:latin typeface="Segoe UI"/>
                <a:ea typeface="Segoe UI"/>
                <a:cs typeface="Segoe UI"/>
                <a:hlinkClick r:id="rId4">
                  <a:extLst>
                    <a:ext uri="{A12FA001-AC4F-418D-AE19-62706E023703}">
                      <ahyp:hlinkClr xmlns:ahyp="http://schemas.microsoft.com/office/drawing/2018/hyperlinkcolor" val="tx"/>
                    </a:ext>
                  </a:extLst>
                </a:hlinkClick>
              </a:rPr>
              <a:t>see</a:t>
            </a:r>
            <a:r>
              <a:rPr lang="en-US" altLang="zh-CN" sz="1078" spc="-15" dirty="0">
                <a:latin typeface="Segoe UI"/>
                <a:ea typeface="Segoe UI"/>
                <a:cs typeface="Segoe UI"/>
                <a:hlinkClick r:id="rId4">
                  <a:extLst>
                    <a:ext uri="{A12FA001-AC4F-418D-AE19-62706E023703}">
                      <ahyp:hlinkClr xmlns:ahyp="http://schemas.microsoft.com/office/drawing/2018/hyperlinkcolor" val="tx"/>
                    </a:ext>
                  </a:extLst>
                </a:hlinkClick>
              </a:rPr>
              <a:t> </a:t>
            </a:r>
            <a:r>
              <a:rPr lang="en-US" altLang="zh-CN" sz="1078" spc="2" dirty="0">
                <a:latin typeface="Segoe UI"/>
                <a:ea typeface="Segoe UI"/>
                <a:cs typeface="Segoe UI"/>
                <a:hlinkClick r:id="rId4">
                  <a:extLst>
                    <a:ext uri="{A12FA001-AC4F-418D-AE19-62706E023703}">
                      <ahyp:hlinkClr xmlns:ahyp="http://schemas.microsoft.com/office/drawing/2018/hyperlinkcolor" val="tx"/>
                    </a:ext>
                  </a:extLst>
                </a:hlinkClick>
              </a:rPr>
              <a:t>Configure</a:t>
            </a:r>
            <a:r>
              <a:rPr lang="en-US" altLang="zh-CN" sz="1078" spc="-7" dirty="0">
                <a:latin typeface="Segoe UI"/>
                <a:ea typeface="Segoe UI"/>
                <a:cs typeface="Segoe UI"/>
                <a:hlinkClick r:id="rId4">
                  <a:extLst>
                    <a:ext uri="{A12FA001-AC4F-418D-AE19-62706E023703}">
                      <ahyp:hlinkClr xmlns:ahyp="http://schemas.microsoft.com/office/drawing/2018/hyperlinkcolor" val="tx"/>
                    </a:ext>
                  </a:extLst>
                </a:hlinkClick>
              </a:rPr>
              <a:t> </a:t>
            </a:r>
            <a:r>
              <a:rPr lang="en-US" altLang="zh-CN" sz="1078" dirty="0">
                <a:latin typeface="Segoe UI"/>
                <a:ea typeface="Segoe UI"/>
                <a:cs typeface="Segoe UI"/>
                <a:hlinkClick r:id="rId4">
                  <a:extLst>
                    <a:ext uri="{A12FA001-AC4F-418D-AE19-62706E023703}">
                      <ahyp:hlinkClr xmlns:ahyp="http://schemas.microsoft.com/office/drawing/2018/hyperlinkcolor" val="tx"/>
                    </a:ext>
                  </a:extLst>
                </a:hlinkClick>
              </a:rPr>
              <a:t>Always On Availability </a:t>
            </a:r>
            <a:r>
              <a:rPr lang="en-US" altLang="zh-CN" sz="1078" spc="2" dirty="0">
                <a:latin typeface="Segoe UI"/>
                <a:ea typeface="Segoe UI"/>
                <a:cs typeface="Segoe UI"/>
                <a:hlinkClick r:id="rId4">
                  <a:extLst>
                    <a:ext uri="{A12FA001-AC4F-418D-AE19-62706E023703}">
                      <ahyp:hlinkClr xmlns:ahyp="http://schemas.microsoft.com/office/drawing/2018/hyperlinkcolor" val="tx"/>
                    </a:ext>
                  </a:extLst>
                </a:hlinkClick>
              </a:rPr>
              <a:t>Groups</a:t>
            </a:r>
            <a:r>
              <a:rPr lang="en-US" altLang="zh-CN" sz="1078" spc="-6" dirty="0">
                <a:latin typeface="Segoe UI"/>
                <a:ea typeface="Segoe UI"/>
                <a:cs typeface="Segoe UI"/>
                <a:hlinkClick r:id="rId4">
                  <a:extLst>
                    <a:ext uri="{A12FA001-AC4F-418D-AE19-62706E023703}">
                      <ahyp:hlinkClr xmlns:ahyp="http://schemas.microsoft.com/office/drawing/2018/hyperlinkcolor" val="tx"/>
                    </a:ext>
                  </a:extLst>
                </a:hlinkClick>
              </a:rPr>
              <a:t> </a:t>
            </a:r>
            <a:r>
              <a:rPr lang="en-US" altLang="zh-CN" sz="1078" dirty="0">
                <a:latin typeface="Segoe UI"/>
                <a:ea typeface="Segoe UI"/>
                <a:cs typeface="Segoe UI"/>
                <a:hlinkClick r:id="rId4">
                  <a:extLst>
                    <a:ext uri="{A12FA001-AC4F-418D-AE19-62706E023703}">
                      <ahyp:hlinkClr xmlns:ahyp="http://schemas.microsoft.com/office/drawing/2018/hyperlinkcolor" val="tx"/>
                    </a:ext>
                  </a:extLst>
                </a:hlinkClick>
              </a:rPr>
              <a:t>in </a:t>
            </a:r>
            <a:r>
              <a:rPr lang="en-US" altLang="zh-CN" sz="1078" spc="1" dirty="0">
                <a:latin typeface="Segoe UI"/>
                <a:ea typeface="Segoe UI"/>
                <a:cs typeface="Segoe UI"/>
                <a:hlinkClick r:id="rId4">
                  <a:extLst>
                    <a:ext uri="{A12FA001-AC4F-418D-AE19-62706E023703}">
                      <ahyp:hlinkClr xmlns:ahyp="http://schemas.microsoft.com/office/drawing/2018/hyperlinkcolor" val="tx"/>
                    </a:ext>
                  </a:extLst>
                </a:hlinkClick>
              </a:rPr>
              <a:t>Azure</a:t>
            </a:r>
            <a:r>
              <a:rPr lang="en-US" altLang="zh-CN" sz="1078" dirty="0">
                <a:latin typeface="Segoe UI"/>
                <a:ea typeface="Segoe UI"/>
                <a:cs typeface="Segoe UI"/>
                <a:hlinkClick r:id="rId4">
                  <a:extLst>
                    <a:ext uri="{A12FA001-AC4F-418D-AE19-62706E023703}">
                      <ahyp:hlinkClr xmlns:ahyp="http://schemas.microsoft.com/office/drawing/2018/hyperlinkcolor" val="tx"/>
                    </a:ext>
                  </a:extLst>
                </a:hlinkClick>
              </a:rPr>
              <a:t> (GUI).</a:t>
            </a:r>
            <a:endParaRPr lang="en-US" altLang="zh-CN" sz="1078" dirty="0">
              <a:latin typeface="Segoe UI"/>
              <a:ea typeface="Segoe UI"/>
              <a:cs typeface="Segoe UI"/>
            </a:endParaRPr>
          </a:p>
        </p:txBody>
      </p:sp>
      <p:sp>
        <p:nvSpPr>
          <p:cNvPr id="161" name="Text Box161"/>
          <p:cNvSpPr txBox="1"/>
          <p:nvPr/>
        </p:nvSpPr>
        <p:spPr>
          <a:xfrm>
            <a:off x="4495447" y="3956381"/>
            <a:ext cx="3914914" cy="535916"/>
          </a:xfrm>
          <a:prstGeom prst="rect">
            <a:avLst/>
          </a:prstGeom>
        </p:spPr>
        <p:txBody>
          <a:bodyPr wrap="square" lIns="0" tIns="0" rIns="0" rtlCol="0">
            <a:spAutoFit/>
          </a:bodyPr>
          <a:lstStyle/>
          <a:p>
            <a:pPr>
              <a:lnSpc>
                <a:spcPts val="1328"/>
              </a:lnSpc>
            </a:pPr>
            <a:r>
              <a:rPr lang="en-US" altLang="zh-CN" sz="1078" dirty="0">
                <a:latin typeface="Segoe UI"/>
                <a:ea typeface="Segoe UI"/>
                <a:cs typeface="Segoe UI"/>
              </a:rPr>
              <a:t>Availability</a:t>
            </a:r>
            <a:r>
              <a:rPr lang="en-US" altLang="zh-CN" sz="1078" spc="-12" dirty="0">
                <a:latin typeface="Segoe UI"/>
                <a:ea typeface="Segoe UI"/>
                <a:cs typeface="Segoe UI"/>
              </a:rPr>
              <a:t> </a:t>
            </a:r>
            <a:r>
              <a:rPr lang="en-US" altLang="zh-CN" sz="1078" dirty="0">
                <a:latin typeface="Segoe UI"/>
                <a:ea typeface="Segoe UI"/>
                <a:cs typeface="Segoe UI"/>
              </a:rPr>
              <a:t>replicas</a:t>
            </a:r>
            <a:r>
              <a:rPr lang="en-US" altLang="zh-CN" sz="1078" spc="9" dirty="0">
                <a:latin typeface="Segoe UI"/>
                <a:ea typeface="Segoe UI"/>
                <a:cs typeface="Segoe UI"/>
              </a:rPr>
              <a:t> </a:t>
            </a:r>
            <a:r>
              <a:rPr lang="en-US" altLang="zh-CN" sz="1078" spc="1" dirty="0">
                <a:latin typeface="Segoe UI"/>
                <a:ea typeface="Segoe UI"/>
                <a:cs typeface="Segoe UI"/>
              </a:rPr>
              <a:t>running</a:t>
            </a:r>
            <a:r>
              <a:rPr lang="en-US" altLang="zh-CN" sz="1078" spc="-5" dirty="0">
                <a:latin typeface="Segoe UI"/>
                <a:ea typeface="Segoe UI"/>
                <a:cs typeface="Segoe UI"/>
              </a:rPr>
              <a:t> </a:t>
            </a:r>
            <a:r>
              <a:rPr lang="en-US" altLang="zh-CN" sz="1078" spc="1" dirty="0">
                <a:latin typeface="Segoe UI"/>
                <a:ea typeface="Segoe UI"/>
                <a:cs typeface="Segoe UI"/>
              </a:rPr>
              <a:t>across</a:t>
            </a:r>
            <a:r>
              <a:rPr lang="en-US" altLang="zh-CN" sz="1078" spc="9" dirty="0">
                <a:latin typeface="Segoe UI"/>
                <a:ea typeface="Segoe UI"/>
                <a:cs typeface="Segoe UI"/>
              </a:rPr>
              <a:t> </a:t>
            </a:r>
            <a:r>
              <a:rPr lang="en-US" altLang="zh-CN" sz="1078" dirty="0">
                <a:latin typeface="Segoe UI"/>
                <a:ea typeface="Segoe UI"/>
                <a:cs typeface="Segoe UI"/>
              </a:rPr>
              <a:t>multiple datacenters</a:t>
            </a:r>
            <a:r>
              <a:rPr lang="en-US" altLang="zh-CN" sz="1078" spc="11" dirty="0">
                <a:latin typeface="Segoe UI"/>
                <a:ea typeface="Segoe UI"/>
                <a:cs typeface="Segoe UI"/>
              </a:rPr>
              <a:t> </a:t>
            </a:r>
            <a:r>
              <a:rPr lang="en-US" altLang="zh-CN" sz="1078" dirty="0">
                <a:latin typeface="Segoe UI"/>
                <a:ea typeface="Segoe UI"/>
                <a:cs typeface="Segoe UI"/>
              </a:rPr>
              <a:t>in </a:t>
            </a:r>
            <a:r>
              <a:rPr lang="en-US" altLang="zh-CN" sz="1078" spc="1" dirty="0">
                <a:latin typeface="Segoe UI"/>
                <a:ea typeface="Segoe UI"/>
                <a:cs typeface="Segoe UI"/>
              </a:rPr>
              <a:t>Azure</a:t>
            </a:r>
            <a:r>
              <a:rPr lang="en-US" altLang="zh-CN" sz="1078" dirty="0">
                <a:latin typeface="Segoe UI"/>
                <a:ea typeface="Segoe UI"/>
                <a:cs typeface="Segoe UI"/>
              </a:rPr>
              <a:t> </a:t>
            </a:r>
            <a:r>
              <a:rPr lang="en-US" altLang="zh-CN" sz="1078" spc="2" dirty="0">
                <a:latin typeface="Segoe UI"/>
                <a:ea typeface="Segoe UI"/>
                <a:cs typeface="Segoe UI"/>
              </a:rPr>
              <a:t>VMs</a:t>
            </a:r>
            <a:r>
              <a:rPr lang="en-US" altLang="zh-CN" sz="1078" spc="-11" dirty="0">
                <a:latin typeface="Segoe UI"/>
                <a:ea typeface="Segoe UI"/>
                <a:cs typeface="Segoe UI"/>
              </a:rPr>
              <a:t> </a:t>
            </a:r>
            <a:r>
              <a:rPr lang="en-US" altLang="zh-CN" sz="1078" spc="2" dirty="0">
                <a:latin typeface="Segoe UI"/>
                <a:ea typeface="Segoe UI"/>
                <a:cs typeface="Segoe UI"/>
              </a:rPr>
              <a:t>for</a:t>
            </a:r>
            <a:r>
              <a:rPr lang="en-US" altLang="zh-CN" sz="1078" spc="10" dirty="0">
                <a:latin typeface="Segoe UI"/>
                <a:ea typeface="Segoe UI"/>
                <a:cs typeface="Segoe UI"/>
              </a:rPr>
              <a:t> </a:t>
            </a:r>
            <a:r>
              <a:rPr lang="en-US" altLang="zh-CN" sz="1078" i="1" spc="2" dirty="0">
                <a:latin typeface="Segoe UI"/>
                <a:ea typeface="Segoe UI"/>
                <a:cs typeface="Segoe UI"/>
              </a:rPr>
              <a:t>disaster</a:t>
            </a:r>
            <a:r>
              <a:rPr lang="en-US" altLang="zh-CN" sz="1078" i="1" spc="-17" dirty="0">
                <a:latin typeface="Segoe UI"/>
                <a:ea typeface="Segoe UI"/>
                <a:cs typeface="Segoe UI"/>
              </a:rPr>
              <a:t> </a:t>
            </a:r>
            <a:r>
              <a:rPr lang="en-US" altLang="zh-CN" sz="1078" i="1" spc="3" dirty="0">
                <a:latin typeface="Segoe UI"/>
                <a:ea typeface="Segoe UI"/>
                <a:cs typeface="Segoe UI"/>
              </a:rPr>
              <a:t>recovery</a:t>
            </a:r>
            <a:r>
              <a:rPr lang="en-US" altLang="zh-CN" sz="1078" i="1" spc="-286" dirty="0">
                <a:latin typeface="Segoe UI"/>
                <a:ea typeface="Segoe UI"/>
                <a:cs typeface="Segoe UI"/>
              </a:rPr>
              <a:t> </a:t>
            </a:r>
            <a:r>
              <a:rPr lang="en-US" altLang="zh-CN" sz="1078" dirty="0">
                <a:latin typeface="Segoe UI"/>
                <a:ea typeface="Segoe UI"/>
                <a:cs typeface="Segoe UI"/>
              </a:rPr>
              <a:t>.</a:t>
            </a:r>
            <a:r>
              <a:rPr lang="en-US" altLang="zh-CN" sz="1078" spc="-35" dirty="0">
                <a:latin typeface="Segoe UI"/>
                <a:ea typeface="Segoe UI"/>
                <a:cs typeface="Segoe UI"/>
              </a:rPr>
              <a:t> </a:t>
            </a:r>
            <a:r>
              <a:rPr lang="en-US" altLang="zh-CN" sz="1078" dirty="0">
                <a:latin typeface="Segoe UI"/>
                <a:ea typeface="Segoe UI"/>
                <a:cs typeface="Segoe UI"/>
              </a:rPr>
              <a:t>This</a:t>
            </a:r>
            <a:r>
              <a:rPr lang="en-US" altLang="zh-CN" sz="1078" spc="-13" dirty="0">
                <a:latin typeface="Segoe UI"/>
                <a:ea typeface="Segoe UI"/>
                <a:cs typeface="Segoe UI"/>
              </a:rPr>
              <a:t> </a:t>
            </a:r>
            <a:r>
              <a:rPr lang="en-US" altLang="zh-CN" sz="1078" spc="1" dirty="0">
                <a:latin typeface="Segoe UI"/>
                <a:ea typeface="Segoe UI"/>
                <a:cs typeface="Segoe UI"/>
              </a:rPr>
              <a:t>cross-region</a:t>
            </a:r>
            <a:r>
              <a:rPr lang="en-US" altLang="zh-CN" sz="1078" spc="10" dirty="0">
                <a:latin typeface="Segoe UI"/>
                <a:ea typeface="Segoe UI"/>
                <a:cs typeface="Segoe UI"/>
              </a:rPr>
              <a:t> </a:t>
            </a:r>
            <a:r>
              <a:rPr lang="en-US" altLang="zh-CN" sz="1078" spc="1" dirty="0">
                <a:latin typeface="Segoe UI"/>
                <a:ea typeface="Segoe UI"/>
                <a:cs typeface="Segoe UI"/>
              </a:rPr>
              <a:t>solution</a:t>
            </a:r>
            <a:r>
              <a:rPr lang="en-US" altLang="zh-CN" sz="1078" spc="-6" dirty="0">
                <a:latin typeface="Segoe UI"/>
                <a:ea typeface="Segoe UI"/>
                <a:cs typeface="Segoe UI"/>
              </a:rPr>
              <a:t> </a:t>
            </a:r>
            <a:r>
              <a:rPr lang="en-US" altLang="zh-CN" sz="1078" dirty="0">
                <a:latin typeface="Segoe UI"/>
                <a:ea typeface="Segoe UI"/>
                <a:cs typeface="Segoe UI"/>
              </a:rPr>
              <a:t>protects</a:t>
            </a:r>
            <a:r>
              <a:rPr lang="en-US" altLang="zh-CN" sz="1078" spc="295" dirty="0">
                <a:latin typeface="Segoe UI"/>
                <a:ea typeface="Segoe UI"/>
                <a:cs typeface="Segoe UI"/>
              </a:rPr>
              <a:t> </a:t>
            </a:r>
            <a:r>
              <a:rPr lang="en-US" altLang="zh-CN" sz="1078" spc="2" dirty="0">
                <a:latin typeface="Segoe UI"/>
                <a:ea typeface="Segoe UI"/>
                <a:cs typeface="Segoe UI"/>
              </a:rPr>
              <a:t>against</a:t>
            </a:r>
            <a:r>
              <a:rPr lang="en-US" altLang="zh-CN" sz="1078" spc="-10" dirty="0">
                <a:latin typeface="Segoe UI"/>
                <a:ea typeface="Segoe UI"/>
                <a:cs typeface="Segoe UI"/>
              </a:rPr>
              <a:t> </a:t>
            </a:r>
            <a:r>
              <a:rPr lang="en-US" altLang="zh-CN" sz="1078" dirty="0">
                <a:latin typeface="Segoe UI"/>
                <a:ea typeface="Segoe UI"/>
                <a:cs typeface="Segoe UI"/>
              </a:rPr>
              <a:t>complete</a:t>
            </a:r>
            <a:r>
              <a:rPr lang="en-US" altLang="zh-CN" sz="1078" spc="9" dirty="0">
                <a:latin typeface="Segoe UI"/>
                <a:ea typeface="Segoe UI"/>
                <a:cs typeface="Segoe UI"/>
              </a:rPr>
              <a:t> </a:t>
            </a:r>
            <a:r>
              <a:rPr lang="en-US" altLang="zh-CN" sz="1078" spc="1" dirty="0">
                <a:latin typeface="Segoe UI"/>
                <a:ea typeface="Segoe UI"/>
                <a:cs typeface="Segoe UI"/>
              </a:rPr>
              <a:t>site</a:t>
            </a:r>
            <a:r>
              <a:rPr lang="en-US" altLang="zh-CN" sz="1078" spc="-19" dirty="0">
                <a:latin typeface="Segoe UI"/>
                <a:ea typeface="Segoe UI"/>
                <a:cs typeface="Segoe UI"/>
              </a:rPr>
              <a:t> </a:t>
            </a:r>
            <a:r>
              <a:rPr lang="en-US" altLang="zh-CN" sz="1078" spc="1" dirty="0">
                <a:latin typeface="Segoe UI"/>
                <a:ea typeface="Segoe UI"/>
                <a:cs typeface="Segoe UI"/>
              </a:rPr>
              <a:t>outage.</a:t>
            </a:r>
            <a:endParaRPr lang="en-US" altLang="zh-CN" sz="1078" dirty="0">
              <a:latin typeface="Segoe UI"/>
              <a:ea typeface="Segoe UI"/>
              <a:cs typeface="Segoe UI"/>
            </a:endParaRPr>
          </a:p>
        </p:txBody>
      </p:sp>
      <p:pic>
        <p:nvPicPr>
          <p:cNvPr id="1030" name="Picture 6" descr="What are Azure Availability Zones? | Microsoft Docs">
            <a:extLst>
              <a:ext uri="{FF2B5EF4-FFF2-40B4-BE49-F238E27FC236}">
                <a16:creationId xmlns:a16="http://schemas.microsoft.com/office/drawing/2014/main" id="{8BF6F45E-0B64-4D4F-A349-D8BC11E3D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3783" y="1155514"/>
            <a:ext cx="3088715" cy="26557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161">
            <a:extLst>
              <a:ext uri="{FF2B5EF4-FFF2-40B4-BE49-F238E27FC236}">
                <a16:creationId xmlns:a16="http://schemas.microsoft.com/office/drawing/2014/main" id="{B1BC80E3-1BDA-4F06-8EBF-0DC5D070DCEF}"/>
              </a:ext>
            </a:extLst>
          </p:cNvPr>
          <p:cNvSpPr txBox="1"/>
          <p:nvPr/>
        </p:nvSpPr>
        <p:spPr>
          <a:xfrm>
            <a:off x="8733783" y="3970344"/>
            <a:ext cx="3914914" cy="535916"/>
          </a:xfrm>
          <a:prstGeom prst="rect">
            <a:avLst/>
          </a:prstGeom>
        </p:spPr>
        <p:txBody>
          <a:bodyPr wrap="square" lIns="0" tIns="0" rIns="0" rtlCol="0">
            <a:spAutoFit/>
          </a:bodyPr>
          <a:lstStyle/>
          <a:p>
            <a:pPr>
              <a:lnSpc>
                <a:spcPts val="1328"/>
              </a:lnSpc>
            </a:pPr>
            <a:r>
              <a:rPr lang="en-US" altLang="zh-CN" sz="1078" dirty="0">
                <a:latin typeface="Segoe UI"/>
                <a:ea typeface="Segoe UI"/>
                <a:cs typeface="Segoe UI"/>
              </a:rPr>
              <a:t>Availability</a:t>
            </a:r>
            <a:r>
              <a:rPr lang="en-US" altLang="zh-CN" sz="1078" spc="-12" dirty="0">
                <a:latin typeface="Segoe UI"/>
                <a:ea typeface="Segoe UI"/>
                <a:cs typeface="Segoe UI"/>
              </a:rPr>
              <a:t> </a:t>
            </a:r>
            <a:r>
              <a:rPr lang="en-US" altLang="zh-CN" sz="1078" dirty="0">
                <a:latin typeface="Segoe UI"/>
                <a:ea typeface="Segoe UI"/>
                <a:cs typeface="Segoe UI"/>
              </a:rPr>
              <a:t>replicas</a:t>
            </a:r>
            <a:r>
              <a:rPr lang="en-US" altLang="zh-CN" sz="1078" spc="9" dirty="0">
                <a:latin typeface="Segoe UI"/>
                <a:ea typeface="Segoe UI"/>
                <a:cs typeface="Segoe UI"/>
              </a:rPr>
              <a:t> </a:t>
            </a:r>
            <a:r>
              <a:rPr lang="en-US" altLang="zh-CN" sz="1078" spc="1" dirty="0">
                <a:latin typeface="Segoe UI"/>
                <a:ea typeface="Segoe UI"/>
                <a:cs typeface="Segoe UI"/>
              </a:rPr>
              <a:t>running</a:t>
            </a:r>
            <a:r>
              <a:rPr lang="en-US" altLang="zh-CN" sz="1078" spc="-5" dirty="0">
                <a:latin typeface="Segoe UI"/>
                <a:ea typeface="Segoe UI"/>
                <a:cs typeface="Segoe UI"/>
              </a:rPr>
              <a:t> on the same region </a:t>
            </a:r>
          </a:p>
          <a:p>
            <a:pPr>
              <a:lnSpc>
                <a:spcPts val="1328"/>
              </a:lnSpc>
            </a:pPr>
            <a:r>
              <a:rPr lang="en-US" altLang="zh-CN" sz="1078" spc="-5" dirty="0">
                <a:latin typeface="Segoe UI"/>
                <a:ea typeface="Segoe UI"/>
                <a:cs typeface="Segoe UI"/>
              </a:rPr>
              <a:t>(but </a:t>
            </a:r>
            <a:r>
              <a:rPr lang="en-US" altLang="zh-CN" sz="1078" spc="1" dirty="0">
                <a:latin typeface="Segoe UI"/>
                <a:ea typeface="Segoe UI"/>
                <a:cs typeface="Segoe UI"/>
              </a:rPr>
              <a:t>across</a:t>
            </a:r>
            <a:r>
              <a:rPr lang="en-US" altLang="zh-CN" sz="1078" spc="9" dirty="0">
                <a:latin typeface="Segoe UI"/>
                <a:ea typeface="Segoe UI"/>
                <a:cs typeface="Segoe UI"/>
              </a:rPr>
              <a:t> </a:t>
            </a:r>
            <a:r>
              <a:rPr lang="en-US" altLang="zh-CN" sz="1078" dirty="0">
                <a:latin typeface="Segoe UI"/>
                <a:ea typeface="Segoe UI"/>
                <a:cs typeface="Segoe UI"/>
              </a:rPr>
              <a:t>different availability zones</a:t>
            </a:r>
            <a:r>
              <a:rPr lang="en-US" altLang="zh-CN" sz="1078" spc="11" dirty="0">
                <a:latin typeface="Segoe UI"/>
                <a:ea typeface="Segoe UI"/>
                <a:cs typeface="Segoe UI"/>
              </a:rPr>
              <a:t> </a:t>
            </a:r>
            <a:r>
              <a:rPr lang="en-US" altLang="zh-CN" sz="1078" dirty="0">
                <a:latin typeface="Segoe UI"/>
                <a:ea typeface="Segoe UI"/>
                <a:cs typeface="Segoe UI"/>
              </a:rPr>
              <a:t>in </a:t>
            </a:r>
            <a:r>
              <a:rPr lang="en-US" altLang="zh-CN" sz="1078" spc="1" dirty="0">
                <a:latin typeface="Segoe UI"/>
                <a:ea typeface="Segoe UI"/>
                <a:cs typeface="Segoe UI"/>
              </a:rPr>
              <a:t>Azure</a:t>
            </a:r>
            <a:r>
              <a:rPr lang="en-US" altLang="zh-CN" sz="1078" dirty="0">
                <a:latin typeface="Segoe UI"/>
                <a:ea typeface="Segoe UI"/>
                <a:cs typeface="Segoe UI"/>
              </a:rPr>
              <a:t> </a:t>
            </a:r>
            <a:r>
              <a:rPr lang="en-US" altLang="zh-CN" sz="1078" spc="2" dirty="0">
                <a:latin typeface="Segoe UI"/>
                <a:ea typeface="Segoe UI"/>
                <a:cs typeface="Segoe UI"/>
              </a:rPr>
              <a:t>VMs </a:t>
            </a:r>
          </a:p>
          <a:p>
            <a:pPr>
              <a:lnSpc>
                <a:spcPts val="1328"/>
              </a:lnSpc>
            </a:pPr>
            <a:r>
              <a:rPr lang="en-US" altLang="zh-CN" sz="1078" spc="2" dirty="0">
                <a:latin typeface="Segoe UI"/>
                <a:ea typeface="Segoe UI"/>
                <a:cs typeface="Segoe UI"/>
              </a:rPr>
              <a:t>(Not available on all datacenters (Link))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ath164"/>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165" name="Path165"/>
          <p:cNvSpPr/>
          <p:nvPr/>
        </p:nvSpPr>
        <p:spPr>
          <a:xfrm>
            <a:off x="113960" y="1261035"/>
            <a:ext cx="11964080" cy="5015753"/>
          </a:xfrm>
          <a:custGeom>
            <a:avLst/>
            <a:gdLst/>
            <a:ahLst/>
            <a:cxnLst/>
            <a:rect l="l" t="t" r="r" b="b"/>
            <a:pathLst>
              <a:path w="12207793" h="5117926">
                <a:moveTo>
                  <a:pt x="9142" y="5108779"/>
                </a:moveTo>
                <a:lnTo>
                  <a:pt x="12198652" y="5108779"/>
                </a:lnTo>
                <a:lnTo>
                  <a:pt x="12198652" y="9148"/>
                </a:lnTo>
                <a:lnTo>
                  <a:pt x="9142" y="9148"/>
                </a:lnTo>
                <a:lnTo>
                  <a:pt x="9142" y="5108779"/>
                </a:lnTo>
                <a:close/>
              </a:path>
            </a:pathLst>
          </a:custGeom>
          <a:noFill/>
          <a:ln w="9144" cap="sq">
            <a:solidFill>
              <a:srgbClr val="0072C6"/>
            </a:solidFill>
            <a:prstDash val="solid"/>
          </a:ln>
        </p:spPr>
        <p:txBody>
          <a:bodyPr rtlCol="0" anchor="ctr"/>
          <a:lstStyle/>
          <a:p>
            <a:pPr algn="ctr"/>
            <a:endParaRPr lang="en-US" altLang="zh-CN" sz="1764"/>
          </a:p>
        </p:txBody>
      </p:sp>
      <p:grpSp>
        <p:nvGrpSpPr>
          <p:cNvPr id="166" name="Group166"/>
          <p:cNvGrpSpPr/>
          <p:nvPr/>
        </p:nvGrpSpPr>
        <p:grpSpPr>
          <a:xfrm>
            <a:off x="286880" y="1561353"/>
            <a:ext cx="1805663" cy="4764113"/>
            <a:chOff x="289196" y="1593158"/>
            <a:chExt cx="1842445" cy="4861160"/>
          </a:xfrm>
        </p:grpSpPr>
        <p:sp>
          <p:nvSpPr>
            <p:cNvPr id="167" name="Path167"/>
            <p:cNvSpPr/>
            <p:nvPr/>
          </p:nvSpPr>
          <p:spPr>
            <a:xfrm>
              <a:off x="297119" y="1593158"/>
              <a:ext cx="1834522" cy="914732"/>
            </a:xfrm>
            <a:custGeom>
              <a:avLst/>
              <a:gdLst/>
              <a:ahLst/>
              <a:cxnLst/>
              <a:rect l="l" t="t" r="r" b="b"/>
              <a:pathLst>
                <a:path w="1834522" h="914732">
                  <a:moveTo>
                    <a:pt x="0" y="914732"/>
                  </a:moveTo>
                  <a:lnTo>
                    <a:pt x="1834521" y="914732"/>
                  </a:lnTo>
                  <a:lnTo>
                    <a:pt x="1834521"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a:p>
          </p:txBody>
        </p:sp>
        <p:pic>
          <p:nvPicPr>
            <p:cNvPr id="168" name="Image168"/>
            <p:cNvPicPr>
              <a:picLocks noChangeAspect="1"/>
            </p:cNvPicPr>
            <p:nvPr/>
          </p:nvPicPr>
          <p:blipFill>
            <a:blip r:embed="rId2"/>
            <a:stretch>
              <a:fillRect/>
            </a:stretch>
          </p:blipFill>
          <p:spPr>
            <a:xfrm>
              <a:off x="747395" y="1762892"/>
              <a:ext cx="922695" cy="197811"/>
            </a:xfrm>
            <a:prstGeom prst="rect">
              <a:avLst/>
            </a:prstGeom>
            <a:noFill/>
          </p:spPr>
        </p:pic>
        <p:pic>
          <p:nvPicPr>
            <p:cNvPr id="169" name="Image169"/>
            <p:cNvPicPr>
              <a:picLocks noChangeAspect="1"/>
            </p:cNvPicPr>
            <p:nvPr/>
          </p:nvPicPr>
          <p:blipFill>
            <a:blip r:embed="rId3"/>
            <a:stretch>
              <a:fillRect/>
            </a:stretch>
          </p:blipFill>
          <p:spPr>
            <a:xfrm>
              <a:off x="733682" y="1982428"/>
              <a:ext cx="961929" cy="197810"/>
            </a:xfrm>
            <a:prstGeom prst="rect">
              <a:avLst/>
            </a:prstGeom>
            <a:noFill/>
          </p:spPr>
        </p:pic>
        <p:pic>
          <p:nvPicPr>
            <p:cNvPr id="170" name="Image170"/>
            <p:cNvPicPr>
              <a:picLocks noChangeAspect="1"/>
            </p:cNvPicPr>
            <p:nvPr/>
          </p:nvPicPr>
          <p:blipFill>
            <a:blip r:embed="rId4"/>
            <a:stretch>
              <a:fillRect/>
            </a:stretch>
          </p:blipFill>
          <p:spPr>
            <a:xfrm>
              <a:off x="900792" y="2207681"/>
              <a:ext cx="628865" cy="191077"/>
            </a:xfrm>
            <a:prstGeom prst="rect">
              <a:avLst/>
            </a:prstGeom>
            <a:noFill/>
          </p:spPr>
        </p:pic>
        <p:sp>
          <p:nvSpPr>
            <p:cNvPr id="171" name="Text Box171"/>
            <p:cNvSpPr txBox="1"/>
            <p:nvPr/>
          </p:nvSpPr>
          <p:spPr>
            <a:xfrm>
              <a:off x="289196" y="2586317"/>
              <a:ext cx="1839092" cy="3868001"/>
            </a:xfrm>
            <a:prstGeom prst="rect">
              <a:avLst/>
            </a:prstGeom>
            <a:ln w="9145">
              <a:solidFill>
                <a:srgbClr val="0072C6"/>
              </a:solidFill>
            </a:ln>
          </p:spPr>
          <p:txBody>
            <a:bodyPr wrap="square" lIns="0" tIns="0" rIns="0" rtlCol="0">
              <a:spAutoFit/>
            </a:bodyPr>
            <a:lstStyle/>
            <a:p>
              <a:pPr marL="187846">
                <a:lnSpc>
                  <a:spcPts val="1516"/>
                </a:lnSpc>
                <a:spcBef>
                  <a:spcPts val="931"/>
                </a:spcBef>
              </a:pPr>
              <a:r>
                <a:rPr lang="en-US" altLang="zh-CN" sz="1176" b="1" spc="-2" dirty="0">
                  <a:latin typeface="Segoe UI"/>
                  <a:ea typeface="Segoe UI"/>
                  <a:cs typeface="Segoe UI"/>
                </a:rPr>
                <a:t>Azure</a:t>
              </a:r>
              <a:r>
                <a:rPr lang="en-US" altLang="zh-CN" sz="1176" b="1" spc="6" dirty="0">
                  <a:latin typeface="Segoe UI"/>
                  <a:ea typeface="Segoe UI"/>
                  <a:cs typeface="Segoe UI"/>
                </a:rPr>
                <a:t> </a:t>
              </a:r>
              <a:r>
                <a:rPr lang="en-US" altLang="zh-CN" sz="1176" b="1" spc="-2" dirty="0">
                  <a:latin typeface="Segoe UI"/>
                  <a:ea typeface="Segoe UI"/>
                  <a:cs typeface="Segoe UI"/>
                </a:rPr>
                <a:t>Only</a:t>
              </a:r>
              <a:endParaRPr lang="en-US" altLang="zh-CN" sz="1176" dirty="0">
                <a:latin typeface="Segoe UI"/>
                <a:ea typeface="Segoe UI"/>
                <a:cs typeface="Segoe UI"/>
              </a:endParaRPr>
            </a:p>
            <a:p>
              <a:pPr marL="187846">
                <a:lnSpc>
                  <a:spcPts val="1272"/>
                </a:lnSpc>
              </a:pPr>
              <a:r>
                <a:rPr lang="en-US" altLang="zh-CN" sz="1176" dirty="0">
                  <a:latin typeface="Segoe UI"/>
                  <a:ea typeface="Segoe UI"/>
                  <a:cs typeface="Segoe UI"/>
                </a:rPr>
                <a:t>Availability</a:t>
              </a:r>
              <a:r>
                <a:rPr lang="en-US" altLang="zh-CN" sz="1176" spc="-23" dirty="0">
                  <a:latin typeface="Segoe UI"/>
                  <a:ea typeface="Segoe UI"/>
                  <a:cs typeface="Segoe UI"/>
                </a:rPr>
                <a:t> </a:t>
              </a:r>
              <a:r>
                <a:rPr lang="en-US" altLang="zh-CN" sz="1176" spc="-1" dirty="0">
                  <a:latin typeface="Segoe UI"/>
                  <a:ea typeface="Segoe UI"/>
                  <a:cs typeface="Segoe UI"/>
                </a:rPr>
                <a:t>replicas</a:t>
              </a:r>
              <a:endParaRPr lang="en-US" altLang="zh-CN" sz="1176" dirty="0">
                <a:latin typeface="Segoe UI"/>
                <a:ea typeface="Segoe UI"/>
                <a:cs typeface="Segoe UI"/>
              </a:endParaRPr>
            </a:p>
            <a:p>
              <a:pPr marL="187846">
                <a:lnSpc>
                  <a:spcPts val="1270"/>
                </a:lnSpc>
              </a:pPr>
              <a:r>
                <a:rPr lang="en-US" altLang="zh-CN" sz="1176" dirty="0">
                  <a:latin typeface="Segoe UI"/>
                  <a:ea typeface="Segoe UI"/>
                  <a:cs typeface="Segoe UI"/>
                </a:rPr>
                <a:t>running</a:t>
              </a:r>
              <a:r>
                <a:rPr lang="en-US" altLang="zh-CN" sz="1176" spc="-36" dirty="0">
                  <a:latin typeface="Segoe UI"/>
                  <a:ea typeface="Segoe UI"/>
                  <a:cs typeface="Segoe UI"/>
                </a:rPr>
                <a:t> </a:t>
              </a:r>
              <a:r>
                <a:rPr lang="en-US" altLang="zh-CN" sz="1176" dirty="0">
                  <a:latin typeface="Segoe UI"/>
                  <a:ea typeface="Segoe UI"/>
                  <a:cs typeface="Segoe UI"/>
                </a:rPr>
                <a:t>across</a:t>
              </a:r>
            </a:p>
            <a:p>
              <a:pPr marL="187846">
                <a:lnSpc>
                  <a:spcPts val="1270"/>
                </a:lnSpc>
              </a:pPr>
              <a:r>
                <a:rPr lang="en-US" altLang="zh-CN" sz="1176" dirty="0">
                  <a:latin typeface="Segoe UI"/>
                  <a:ea typeface="Segoe UI"/>
                  <a:cs typeface="Segoe UI"/>
                </a:rPr>
                <a:t>multiple</a:t>
              </a:r>
              <a:r>
                <a:rPr lang="en-US" altLang="zh-CN" sz="1176" spc="-21" dirty="0">
                  <a:latin typeface="Segoe UI"/>
                  <a:ea typeface="Segoe UI"/>
                  <a:cs typeface="Segoe UI"/>
                </a:rPr>
                <a:t> </a:t>
              </a:r>
              <a:r>
                <a:rPr lang="en-US" altLang="zh-CN" sz="1176" spc="2" dirty="0">
                  <a:latin typeface="Segoe UI"/>
                  <a:ea typeface="Segoe UI"/>
                  <a:cs typeface="Segoe UI"/>
                </a:rPr>
                <a:t>Azure</a:t>
              </a:r>
              <a:endParaRPr lang="en-US" altLang="zh-CN" sz="1176" dirty="0">
                <a:latin typeface="Segoe UI"/>
                <a:ea typeface="Segoe UI"/>
                <a:cs typeface="Segoe UI"/>
              </a:endParaRPr>
            </a:p>
            <a:p>
              <a:pPr marL="187846">
                <a:lnSpc>
                  <a:spcPts val="1270"/>
                </a:lnSpc>
              </a:pPr>
              <a:r>
                <a:rPr lang="en-US" altLang="zh-CN" sz="1176" spc="1" dirty="0">
                  <a:latin typeface="Segoe UI"/>
                  <a:ea typeface="Segoe UI"/>
                  <a:cs typeface="Segoe UI"/>
                </a:rPr>
                <a:t>regions</a:t>
              </a:r>
              <a:r>
                <a:rPr lang="en-US" altLang="zh-CN" sz="1176" spc="-35" dirty="0">
                  <a:latin typeface="Segoe UI"/>
                  <a:ea typeface="Segoe UI"/>
                  <a:cs typeface="Segoe UI"/>
                </a:rPr>
                <a:t> </a:t>
              </a:r>
              <a:r>
                <a:rPr lang="en-US" altLang="zh-CN" sz="1176" dirty="0">
                  <a:latin typeface="Segoe UI"/>
                  <a:ea typeface="Segoe UI"/>
                  <a:cs typeface="Segoe UI"/>
                </a:rPr>
                <a:t>in</a:t>
              </a:r>
              <a:r>
                <a:rPr lang="en-US" altLang="zh-CN" sz="1176" spc="-15" dirty="0">
                  <a:latin typeface="Segoe UI"/>
                  <a:ea typeface="Segoe UI"/>
                  <a:cs typeface="Segoe UI"/>
                </a:rPr>
                <a:t> </a:t>
              </a:r>
              <a:r>
                <a:rPr lang="en-US" altLang="zh-CN" sz="1176" spc="2" dirty="0">
                  <a:latin typeface="Segoe UI"/>
                  <a:ea typeface="Segoe UI"/>
                  <a:cs typeface="Segoe UI"/>
                </a:rPr>
                <a:t>Azure</a:t>
              </a:r>
              <a:r>
                <a:rPr lang="en-US" altLang="zh-CN" sz="1176" spc="-25" dirty="0">
                  <a:latin typeface="Segoe UI"/>
                  <a:ea typeface="Segoe UI"/>
                  <a:cs typeface="Segoe UI"/>
                </a:rPr>
                <a:t> </a:t>
              </a:r>
              <a:r>
                <a:rPr lang="en-US" altLang="zh-CN" sz="1176" dirty="0">
                  <a:latin typeface="Segoe UI"/>
                  <a:ea typeface="Segoe UI"/>
                  <a:cs typeface="Segoe UI"/>
                </a:rPr>
                <a:t>VMs</a:t>
              </a:r>
            </a:p>
            <a:p>
              <a:pPr marL="187846">
                <a:lnSpc>
                  <a:spcPts val="1270"/>
                </a:lnSpc>
              </a:pPr>
              <a:r>
                <a:rPr lang="en-US" altLang="zh-CN" sz="1176" dirty="0">
                  <a:latin typeface="Segoe UI"/>
                  <a:ea typeface="Segoe UI"/>
                  <a:cs typeface="Segoe UI"/>
                </a:rPr>
                <a:t>for</a:t>
              </a:r>
              <a:r>
                <a:rPr lang="en-US" altLang="zh-CN" sz="1176" spc="-15" dirty="0">
                  <a:latin typeface="Segoe UI"/>
                  <a:ea typeface="Segoe UI"/>
                  <a:cs typeface="Segoe UI"/>
                </a:rPr>
                <a:t> </a:t>
              </a:r>
              <a:r>
                <a:rPr lang="en-US" altLang="zh-CN" sz="1176" spc="-1" dirty="0">
                  <a:latin typeface="Segoe UI"/>
                  <a:ea typeface="Segoe UI"/>
                  <a:cs typeface="Segoe UI"/>
                </a:rPr>
                <a:t>disaster</a:t>
              </a:r>
              <a:r>
                <a:rPr lang="en-US" altLang="zh-CN" sz="1176" dirty="0">
                  <a:latin typeface="Segoe UI"/>
                  <a:ea typeface="Segoe UI"/>
                  <a:cs typeface="Segoe UI"/>
                </a:rPr>
                <a:t> recovery.</a:t>
              </a:r>
            </a:p>
            <a:p>
              <a:pPr marL="187846">
                <a:lnSpc>
                  <a:spcPts val="1516"/>
                </a:lnSpc>
                <a:spcBef>
                  <a:spcPts val="342"/>
                </a:spcBef>
              </a:pPr>
              <a:r>
                <a:rPr lang="en-US" altLang="zh-CN" sz="1176" dirty="0">
                  <a:latin typeface="Segoe UI"/>
                  <a:ea typeface="Segoe UI"/>
                  <a:cs typeface="Segoe UI"/>
                </a:rPr>
                <a:t>Cross-region</a:t>
              </a:r>
              <a:r>
                <a:rPr lang="en-US" altLang="zh-CN" sz="1176" spc="-10" dirty="0">
                  <a:latin typeface="Segoe UI"/>
                  <a:ea typeface="Segoe UI"/>
                  <a:cs typeface="Segoe UI"/>
                </a:rPr>
                <a:t> </a:t>
              </a:r>
              <a:r>
                <a:rPr lang="en-US" altLang="zh-CN" sz="1176" spc="-1" dirty="0">
                  <a:latin typeface="Segoe UI"/>
                  <a:ea typeface="Segoe UI"/>
                  <a:cs typeface="Segoe UI"/>
                </a:rPr>
                <a:t>solution</a:t>
              </a:r>
              <a:endParaRPr lang="en-US" altLang="zh-CN" sz="1176" dirty="0">
                <a:latin typeface="Segoe UI"/>
                <a:ea typeface="Segoe UI"/>
                <a:cs typeface="Segoe UI"/>
              </a:endParaRPr>
            </a:p>
            <a:p>
              <a:pPr marL="187846">
                <a:lnSpc>
                  <a:spcPts val="1270"/>
                </a:lnSpc>
              </a:pPr>
              <a:r>
                <a:rPr lang="en-US" altLang="zh-CN" sz="1176" dirty="0">
                  <a:latin typeface="Segoe UI"/>
                  <a:ea typeface="Segoe UI"/>
                  <a:cs typeface="Segoe UI"/>
                </a:rPr>
                <a:t>protects</a:t>
              </a:r>
              <a:r>
                <a:rPr lang="en-US" altLang="zh-CN" sz="1176" spc="-19" dirty="0">
                  <a:latin typeface="Segoe UI"/>
                  <a:ea typeface="Segoe UI"/>
                  <a:cs typeface="Segoe UI"/>
                </a:rPr>
                <a:t> </a:t>
              </a:r>
              <a:r>
                <a:rPr lang="en-US" altLang="zh-CN" sz="1176" dirty="0">
                  <a:latin typeface="Segoe UI"/>
                  <a:ea typeface="Segoe UI"/>
                  <a:cs typeface="Segoe UI"/>
                </a:rPr>
                <a:t>against</a:t>
              </a:r>
            </a:p>
            <a:p>
              <a:pPr marL="187846">
                <a:lnSpc>
                  <a:spcPts val="1270"/>
                </a:lnSpc>
              </a:pPr>
              <a:r>
                <a:rPr lang="en-US" altLang="zh-CN" sz="1176" dirty="0">
                  <a:latin typeface="Segoe UI"/>
                  <a:ea typeface="Segoe UI"/>
                  <a:cs typeface="Segoe UI"/>
                </a:rPr>
                <a:t>complete</a:t>
              </a:r>
              <a:r>
                <a:rPr lang="en-US" altLang="zh-CN" sz="1176" spc="-11" dirty="0">
                  <a:latin typeface="Segoe UI"/>
                  <a:ea typeface="Segoe UI"/>
                  <a:cs typeface="Segoe UI"/>
                </a:rPr>
                <a:t> </a:t>
              </a:r>
              <a:r>
                <a:rPr lang="en-US" altLang="zh-CN" sz="1176" spc="-1" dirty="0">
                  <a:latin typeface="Segoe UI"/>
                  <a:ea typeface="Segoe UI"/>
                  <a:cs typeface="Segoe UI"/>
                </a:rPr>
                <a:t>site</a:t>
              </a:r>
              <a:r>
                <a:rPr lang="en-US" altLang="zh-CN" sz="1176" dirty="0">
                  <a:latin typeface="Segoe UI"/>
                  <a:ea typeface="Segoe UI"/>
                  <a:cs typeface="Segoe UI"/>
                </a:rPr>
                <a:t> </a:t>
              </a:r>
              <a:r>
                <a:rPr lang="en-US" altLang="zh-CN" sz="1176" spc="1" dirty="0">
                  <a:latin typeface="Segoe UI"/>
                  <a:ea typeface="Segoe UI"/>
                  <a:cs typeface="Segoe UI"/>
                </a:rPr>
                <a:t>outage.</a:t>
              </a:r>
              <a:endParaRPr lang="en-US" altLang="zh-CN" sz="1176" dirty="0">
                <a:latin typeface="Segoe UI"/>
                <a:ea typeface="Segoe UI"/>
                <a:cs typeface="Segoe UI"/>
              </a:endParaRPr>
            </a:p>
            <a:p>
              <a:pPr marL="187846">
                <a:lnSpc>
                  <a:spcPts val="1516"/>
                </a:lnSpc>
                <a:spcBef>
                  <a:spcPts val="345"/>
                </a:spcBef>
              </a:pPr>
              <a:r>
                <a:rPr lang="en-US" altLang="zh-CN" sz="1176" dirty="0">
                  <a:latin typeface="Segoe UI"/>
                  <a:ea typeface="Segoe UI"/>
                  <a:cs typeface="Segoe UI"/>
                </a:rPr>
                <a:t>Replicas</a:t>
              </a:r>
              <a:r>
                <a:rPr lang="en-US" altLang="zh-CN" sz="1176" spc="-26" dirty="0">
                  <a:latin typeface="Segoe UI"/>
                  <a:ea typeface="Segoe UI"/>
                  <a:cs typeface="Segoe UI"/>
                </a:rPr>
                <a:t> </a:t>
              </a:r>
              <a:r>
                <a:rPr lang="en-US" altLang="zh-CN" sz="1176" spc="2" dirty="0">
                  <a:latin typeface="Segoe UI"/>
                  <a:ea typeface="Segoe UI"/>
                  <a:cs typeface="Segoe UI"/>
                </a:rPr>
                <a:t>running</a:t>
              </a:r>
              <a:r>
                <a:rPr lang="en-US" altLang="zh-CN" sz="1176" spc="-52" dirty="0">
                  <a:latin typeface="Segoe UI"/>
                  <a:ea typeface="Segoe UI"/>
                  <a:cs typeface="Segoe UI"/>
                </a:rPr>
                <a:t> </a:t>
              </a:r>
              <a:r>
                <a:rPr lang="en-US" altLang="zh-CN" sz="1176" dirty="0">
                  <a:latin typeface="Segoe UI"/>
                  <a:ea typeface="Segoe UI"/>
                  <a:cs typeface="Segoe UI"/>
                </a:rPr>
                <a:t>in</a:t>
              </a:r>
            </a:p>
            <a:p>
              <a:pPr marL="187846">
                <a:lnSpc>
                  <a:spcPts val="1270"/>
                </a:lnSpc>
              </a:pPr>
              <a:r>
                <a:rPr lang="en-US" altLang="zh-CN" sz="1176" spc="-1" dirty="0">
                  <a:latin typeface="Segoe UI"/>
                  <a:ea typeface="Segoe UI"/>
                  <a:cs typeface="Segoe UI"/>
                </a:rPr>
                <a:t>same</a:t>
              </a:r>
              <a:r>
                <a:rPr lang="en-US" altLang="zh-CN" sz="1176" dirty="0">
                  <a:latin typeface="Segoe UI"/>
                  <a:ea typeface="Segoe UI"/>
                  <a:cs typeface="Segoe UI"/>
                </a:rPr>
                <a:t> </a:t>
              </a:r>
              <a:r>
                <a:rPr lang="en-US" altLang="zh-CN" sz="1176" spc="2" dirty="0">
                  <a:latin typeface="Segoe UI"/>
                  <a:ea typeface="Segoe UI"/>
                  <a:cs typeface="Segoe UI"/>
                </a:rPr>
                <a:t>Azure</a:t>
              </a:r>
              <a:r>
                <a:rPr lang="en-US" altLang="zh-CN" sz="1176" spc="-24" dirty="0">
                  <a:latin typeface="Segoe UI"/>
                  <a:ea typeface="Segoe UI"/>
                  <a:cs typeface="Segoe UI"/>
                </a:rPr>
                <a:t> </a:t>
              </a:r>
              <a:r>
                <a:rPr lang="en-US" altLang="zh-CN" sz="1176" dirty="0">
                  <a:latin typeface="Segoe UI"/>
                  <a:ea typeface="Segoe UI"/>
                  <a:cs typeface="Segoe UI"/>
                </a:rPr>
                <a:t>Region</a:t>
              </a:r>
            </a:p>
            <a:p>
              <a:pPr marL="187846">
                <a:lnSpc>
                  <a:spcPts val="1270"/>
                </a:lnSpc>
              </a:pPr>
              <a:r>
                <a:rPr lang="en-US" altLang="zh-CN" sz="1176" dirty="0">
                  <a:latin typeface="Segoe UI"/>
                  <a:ea typeface="Segoe UI"/>
                  <a:cs typeface="Segoe UI"/>
                </a:rPr>
                <a:t>for</a:t>
              </a:r>
              <a:r>
                <a:rPr lang="en-US" altLang="zh-CN" sz="1176" spc="-15" dirty="0">
                  <a:latin typeface="Segoe UI"/>
                  <a:ea typeface="Segoe UI"/>
                  <a:cs typeface="Segoe UI"/>
                </a:rPr>
                <a:t> </a:t>
              </a:r>
              <a:r>
                <a:rPr lang="en-US" altLang="zh-CN" sz="1176" spc="3" dirty="0">
                  <a:latin typeface="Segoe UI"/>
                  <a:ea typeface="Segoe UI"/>
                  <a:cs typeface="Segoe UI"/>
                </a:rPr>
                <a:t>HA.</a:t>
              </a:r>
              <a:endParaRPr lang="en-US" altLang="zh-CN" sz="1176" dirty="0">
                <a:latin typeface="Segoe UI"/>
                <a:ea typeface="Segoe UI"/>
                <a:cs typeface="Segoe UI"/>
              </a:endParaRPr>
            </a:p>
            <a:p>
              <a:pPr>
                <a:lnSpc>
                  <a:spcPts val="1516"/>
                </a:lnSpc>
                <a:spcBef>
                  <a:spcPts val="1613"/>
                </a:spcBef>
              </a:pPr>
              <a:endParaRPr sz="1764" dirty="0"/>
            </a:p>
            <a:p>
              <a:pPr marL="187846">
                <a:lnSpc>
                  <a:spcPts val="1516"/>
                </a:lnSpc>
              </a:pPr>
              <a:r>
                <a:rPr lang="en-US" altLang="zh-CN" sz="1176" b="1" dirty="0">
                  <a:latin typeface="Segoe UI"/>
                  <a:ea typeface="Segoe UI"/>
                  <a:cs typeface="Segoe UI"/>
                </a:rPr>
                <a:t>Hybrid</a:t>
              </a:r>
              <a:endParaRPr lang="en-US" altLang="zh-CN" sz="1176" dirty="0">
                <a:latin typeface="Segoe UI"/>
                <a:ea typeface="Segoe UI"/>
                <a:cs typeface="Segoe UI"/>
              </a:endParaRPr>
            </a:p>
            <a:p>
              <a:pPr marL="187846">
                <a:lnSpc>
                  <a:spcPts val="1270"/>
                </a:lnSpc>
              </a:pPr>
              <a:r>
                <a:rPr lang="en-US" altLang="zh-CN" sz="1176" dirty="0">
                  <a:latin typeface="Segoe UI"/>
                  <a:ea typeface="Segoe UI"/>
                  <a:cs typeface="Segoe UI"/>
                </a:rPr>
                <a:t>Some</a:t>
              </a:r>
              <a:r>
                <a:rPr lang="en-US" altLang="zh-CN" sz="1176" spc="-7" dirty="0">
                  <a:latin typeface="Segoe UI"/>
                  <a:ea typeface="Segoe UI"/>
                  <a:cs typeface="Segoe UI"/>
                </a:rPr>
                <a:t> </a:t>
              </a:r>
              <a:r>
                <a:rPr lang="en-US" altLang="zh-CN" sz="1176" dirty="0">
                  <a:latin typeface="Segoe UI"/>
                  <a:ea typeface="Segoe UI"/>
                  <a:cs typeface="Segoe UI"/>
                </a:rPr>
                <a:t>availability</a:t>
              </a:r>
            </a:p>
            <a:p>
              <a:pPr marL="187846">
                <a:lnSpc>
                  <a:spcPts val="1270"/>
                </a:lnSpc>
              </a:pPr>
              <a:r>
                <a:rPr lang="en-US" altLang="zh-CN" sz="1176" spc="-1" dirty="0">
                  <a:latin typeface="Segoe UI"/>
                  <a:ea typeface="Segoe UI"/>
                  <a:cs typeface="Segoe UI"/>
                </a:rPr>
                <a:t>replicas</a:t>
              </a:r>
              <a:r>
                <a:rPr lang="en-US" altLang="zh-CN" sz="1176" spc="-19" dirty="0">
                  <a:latin typeface="Segoe UI"/>
                  <a:ea typeface="Segoe UI"/>
                  <a:cs typeface="Segoe UI"/>
                </a:rPr>
                <a:t> </a:t>
              </a:r>
              <a:r>
                <a:rPr lang="en-US" altLang="zh-CN" sz="1176" spc="2" dirty="0">
                  <a:latin typeface="Segoe UI"/>
                  <a:ea typeface="Segoe UI"/>
                  <a:cs typeface="Segoe UI"/>
                </a:rPr>
                <a:t>running</a:t>
              </a:r>
              <a:r>
                <a:rPr lang="en-US" altLang="zh-CN" sz="1176" spc="-41" dirty="0">
                  <a:latin typeface="Segoe UI"/>
                  <a:ea typeface="Segoe UI"/>
                  <a:cs typeface="Segoe UI"/>
                </a:rPr>
                <a:t> </a:t>
              </a:r>
              <a:r>
                <a:rPr lang="en-US" altLang="zh-CN" sz="1176" dirty="0">
                  <a:latin typeface="Segoe UI"/>
                  <a:ea typeface="Segoe UI"/>
                  <a:cs typeface="Segoe UI"/>
                </a:rPr>
                <a:t>in</a:t>
              </a:r>
            </a:p>
            <a:p>
              <a:pPr marL="187846">
                <a:lnSpc>
                  <a:spcPts val="1270"/>
                </a:lnSpc>
              </a:pPr>
              <a:r>
                <a:rPr lang="en-US" altLang="zh-CN" sz="1176" spc="2" dirty="0">
                  <a:latin typeface="Segoe UI"/>
                  <a:ea typeface="Segoe UI"/>
                  <a:cs typeface="Segoe UI"/>
                </a:rPr>
                <a:t>Azure</a:t>
              </a:r>
              <a:r>
                <a:rPr lang="en-US" altLang="zh-CN" sz="1176" spc="-36" dirty="0">
                  <a:latin typeface="Segoe UI"/>
                  <a:ea typeface="Segoe UI"/>
                  <a:cs typeface="Segoe UI"/>
                </a:rPr>
                <a:t> </a:t>
              </a:r>
              <a:r>
                <a:rPr lang="en-US" altLang="zh-CN" sz="1176" dirty="0">
                  <a:latin typeface="Segoe UI"/>
                  <a:ea typeface="Segoe UI"/>
                  <a:cs typeface="Segoe UI"/>
                </a:rPr>
                <a:t>VMs </a:t>
              </a:r>
              <a:r>
                <a:rPr lang="en-US" altLang="zh-CN" sz="1176" spc="2" dirty="0">
                  <a:latin typeface="Segoe UI"/>
                  <a:ea typeface="Segoe UI"/>
                  <a:cs typeface="Segoe UI"/>
                </a:rPr>
                <a:t>and</a:t>
              </a:r>
              <a:r>
                <a:rPr lang="en-US" altLang="zh-CN" sz="1176" dirty="0">
                  <a:latin typeface="Segoe UI"/>
                  <a:ea typeface="Segoe UI"/>
                  <a:cs typeface="Segoe UI"/>
                </a:rPr>
                <a:t> other</a:t>
              </a:r>
            </a:p>
            <a:p>
              <a:pPr marL="187846">
                <a:lnSpc>
                  <a:spcPts val="1273"/>
                </a:lnSpc>
              </a:pPr>
              <a:r>
                <a:rPr lang="en-US" altLang="zh-CN" sz="1176" spc="-1" dirty="0">
                  <a:latin typeface="Segoe UI"/>
                  <a:ea typeface="Segoe UI"/>
                  <a:cs typeface="Segoe UI"/>
                </a:rPr>
                <a:t>replicas</a:t>
              </a:r>
              <a:r>
                <a:rPr lang="en-US" altLang="zh-CN" sz="1176" spc="-19" dirty="0">
                  <a:latin typeface="Segoe UI"/>
                  <a:ea typeface="Segoe UI"/>
                  <a:cs typeface="Segoe UI"/>
                </a:rPr>
                <a:t> </a:t>
              </a:r>
              <a:r>
                <a:rPr lang="en-US" altLang="zh-CN" sz="1176" spc="2" dirty="0">
                  <a:latin typeface="Segoe UI"/>
                  <a:ea typeface="Segoe UI"/>
                  <a:cs typeface="Segoe UI"/>
                </a:rPr>
                <a:t>running</a:t>
              </a:r>
              <a:r>
                <a:rPr lang="en-US" altLang="zh-CN" sz="1176" spc="-41" dirty="0">
                  <a:latin typeface="Segoe UI"/>
                  <a:ea typeface="Segoe UI"/>
                  <a:cs typeface="Segoe UI"/>
                </a:rPr>
                <a:t> </a:t>
              </a:r>
              <a:r>
                <a:rPr lang="en-US" altLang="zh-CN" sz="1176" spc="5" dirty="0">
                  <a:latin typeface="Segoe UI"/>
                  <a:ea typeface="Segoe UI"/>
                  <a:cs typeface="Segoe UI"/>
                </a:rPr>
                <a:t>on-</a:t>
              </a:r>
              <a:endParaRPr lang="en-US" altLang="zh-CN" sz="1176" dirty="0">
                <a:latin typeface="Segoe UI"/>
                <a:ea typeface="Segoe UI"/>
                <a:cs typeface="Segoe UI"/>
              </a:endParaRPr>
            </a:p>
            <a:p>
              <a:pPr marL="187846">
                <a:lnSpc>
                  <a:spcPts val="1270"/>
                </a:lnSpc>
              </a:pPr>
              <a:r>
                <a:rPr lang="en-US" altLang="zh-CN" sz="1176" spc="-2" dirty="0">
                  <a:latin typeface="Segoe UI"/>
                  <a:ea typeface="Segoe UI"/>
                  <a:cs typeface="Segoe UI"/>
                </a:rPr>
                <a:t>premises</a:t>
              </a:r>
              <a:r>
                <a:rPr lang="en-US" altLang="zh-CN" sz="1176" dirty="0">
                  <a:latin typeface="Segoe UI"/>
                  <a:ea typeface="Segoe UI"/>
                  <a:cs typeface="Segoe UI"/>
                </a:rPr>
                <a:t> for</a:t>
              </a:r>
              <a:r>
                <a:rPr lang="en-US" altLang="zh-CN" sz="1176" spc="-11" dirty="0">
                  <a:latin typeface="Segoe UI"/>
                  <a:ea typeface="Segoe UI"/>
                  <a:cs typeface="Segoe UI"/>
                </a:rPr>
                <a:t> </a:t>
              </a:r>
              <a:r>
                <a:rPr lang="en-US" altLang="zh-CN" sz="1176" dirty="0">
                  <a:latin typeface="Segoe UI"/>
                  <a:ea typeface="Segoe UI"/>
                  <a:cs typeface="Segoe UI"/>
                </a:rPr>
                <a:t>cross-</a:t>
              </a:r>
            </a:p>
            <a:p>
              <a:pPr marL="187846">
                <a:lnSpc>
                  <a:spcPts val="1270"/>
                </a:lnSpc>
              </a:pPr>
              <a:r>
                <a:rPr lang="en-US" altLang="zh-CN" sz="1176" spc="-1" dirty="0">
                  <a:latin typeface="Segoe UI"/>
                  <a:ea typeface="Segoe UI"/>
                  <a:cs typeface="Segoe UI"/>
                </a:rPr>
                <a:t>site</a:t>
              </a:r>
              <a:r>
                <a:rPr lang="en-US" altLang="zh-CN" sz="1176" dirty="0">
                  <a:latin typeface="Segoe UI"/>
                  <a:ea typeface="Segoe UI"/>
                  <a:cs typeface="Segoe UI"/>
                </a:rPr>
                <a:t> </a:t>
              </a:r>
              <a:r>
                <a:rPr lang="en-US" altLang="zh-CN" sz="1176" spc="-1" dirty="0">
                  <a:latin typeface="Segoe UI"/>
                  <a:ea typeface="Segoe UI"/>
                  <a:cs typeface="Segoe UI"/>
                </a:rPr>
                <a:t>disaster</a:t>
              </a:r>
              <a:r>
                <a:rPr lang="en-US" altLang="zh-CN" sz="1176" spc="15" dirty="0">
                  <a:latin typeface="Segoe UI"/>
                  <a:ea typeface="Segoe UI"/>
                  <a:cs typeface="Segoe UI"/>
                </a:rPr>
                <a:t> </a:t>
              </a:r>
              <a:r>
                <a:rPr lang="en-US" altLang="zh-CN" sz="1176" dirty="0">
                  <a:latin typeface="Segoe UI"/>
                  <a:ea typeface="Segoe UI"/>
                  <a:cs typeface="Segoe UI"/>
                </a:rPr>
                <a:t>recovery.</a:t>
              </a:r>
            </a:p>
          </p:txBody>
        </p:sp>
      </p:grpSp>
      <p:pic>
        <p:nvPicPr>
          <p:cNvPr id="172" name="Image172"/>
          <p:cNvPicPr>
            <a:picLocks noChangeAspect="1"/>
          </p:cNvPicPr>
          <p:nvPr/>
        </p:nvPicPr>
        <p:blipFill>
          <a:blip r:embed="rId5"/>
          <a:stretch>
            <a:fillRect/>
          </a:stretch>
        </p:blipFill>
        <p:spPr>
          <a:xfrm>
            <a:off x="2661479" y="1710765"/>
            <a:ext cx="4442478" cy="3230282"/>
          </a:xfrm>
          <a:prstGeom prst="rect">
            <a:avLst/>
          </a:prstGeom>
          <a:noFill/>
        </p:spPr>
      </p:pic>
      <p:sp>
        <p:nvSpPr>
          <p:cNvPr id="173" name="Path173"/>
          <p:cNvSpPr/>
          <p:nvPr/>
        </p:nvSpPr>
        <p:spPr>
          <a:xfrm>
            <a:off x="9068605" y="4529792"/>
            <a:ext cx="1917357" cy="7471"/>
          </a:xfrm>
          <a:custGeom>
            <a:avLst/>
            <a:gdLst/>
            <a:ahLst/>
            <a:cxnLst/>
            <a:rect l="l" t="t" r="r" b="b"/>
            <a:pathLst>
              <a:path w="1956414" h="7623">
                <a:moveTo>
                  <a:pt x="0" y="0"/>
                </a:moveTo>
                <a:lnTo>
                  <a:pt x="652138" y="0"/>
                </a:lnTo>
                <a:lnTo>
                  <a:pt x="1304277" y="0"/>
                </a:lnTo>
                <a:lnTo>
                  <a:pt x="1956416" y="0"/>
                </a:lnTo>
                <a:lnTo>
                  <a:pt x="1956416" y="7623"/>
                </a:lnTo>
                <a:lnTo>
                  <a:pt x="1304277" y="7623"/>
                </a:lnTo>
                <a:lnTo>
                  <a:pt x="652138" y="7623"/>
                </a:lnTo>
                <a:lnTo>
                  <a:pt x="0" y="7623"/>
                </a:lnTo>
                <a:lnTo>
                  <a:pt x="0" y="0"/>
                </a:lnTo>
                <a:close/>
              </a:path>
            </a:pathLst>
          </a:custGeom>
          <a:solidFill>
            <a:srgbClr val="505050">
              <a:alpha val="100000"/>
            </a:srgbClr>
          </a:solidFill>
          <a:ln w="0" cap="sq">
            <a:solidFill>
              <a:srgbClr val="505050"/>
            </a:solidFill>
            <a:prstDash val="solid"/>
          </a:ln>
        </p:spPr>
        <p:txBody>
          <a:bodyPr rtlCol="0" anchor="ctr"/>
          <a:lstStyle/>
          <a:p>
            <a:pPr algn="ctr"/>
            <a:endParaRPr lang="en-US" altLang="zh-CN" sz="1764"/>
          </a:p>
        </p:txBody>
      </p:sp>
      <p:sp>
        <p:nvSpPr>
          <p:cNvPr id="174" name="Path174"/>
          <p:cNvSpPr/>
          <p:nvPr/>
        </p:nvSpPr>
        <p:spPr>
          <a:xfrm>
            <a:off x="7697782" y="4694145"/>
            <a:ext cx="1650065" cy="7471"/>
          </a:xfrm>
          <a:custGeom>
            <a:avLst/>
            <a:gdLst/>
            <a:ahLst/>
            <a:cxnLst/>
            <a:rect l="l" t="t" r="r" b="b"/>
            <a:pathLst>
              <a:path w="1683677" h="7623">
                <a:moveTo>
                  <a:pt x="0" y="0"/>
                </a:moveTo>
                <a:lnTo>
                  <a:pt x="841838" y="0"/>
                </a:lnTo>
                <a:lnTo>
                  <a:pt x="1683676" y="0"/>
                </a:lnTo>
                <a:lnTo>
                  <a:pt x="1683676" y="7623"/>
                </a:lnTo>
                <a:lnTo>
                  <a:pt x="841838" y="7623"/>
                </a:lnTo>
                <a:lnTo>
                  <a:pt x="0" y="7623"/>
                </a:lnTo>
                <a:lnTo>
                  <a:pt x="0" y="0"/>
                </a:lnTo>
                <a:close/>
              </a:path>
            </a:pathLst>
          </a:custGeom>
          <a:solidFill>
            <a:srgbClr val="505050">
              <a:alpha val="100000"/>
            </a:srgbClr>
          </a:solidFill>
          <a:ln w="0" cap="sq">
            <a:solidFill>
              <a:srgbClr val="505050"/>
            </a:solidFill>
            <a:prstDash val="solid"/>
          </a:ln>
        </p:spPr>
        <p:txBody>
          <a:bodyPr rtlCol="0" anchor="ctr"/>
          <a:lstStyle/>
          <a:p>
            <a:pPr algn="ctr"/>
            <a:endParaRPr lang="en-US" altLang="zh-CN" sz="1764"/>
          </a:p>
        </p:txBody>
      </p:sp>
      <p:sp>
        <p:nvSpPr>
          <p:cNvPr id="175" name="Text Box175"/>
          <p:cNvSpPr txBox="1"/>
          <p:nvPr/>
        </p:nvSpPr>
        <p:spPr>
          <a:xfrm>
            <a:off x="451440" y="313118"/>
            <a:ext cx="9115228" cy="708335"/>
          </a:xfrm>
          <a:prstGeom prst="rect">
            <a:avLst/>
          </a:prstGeom>
        </p:spPr>
        <p:txBody>
          <a:bodyPr wrap="square" lIns="0" tIns="0" rIns="0" rtlCol="0">
            <a:spAutoFit/>
          </a:bodyPr>
          <a:lstStyle/>
          <a:p>
            <a:pPr>
              <a:lnSpc>
                <a:spcPts val="6065"/>
              </a:lnSpc>
            </a:pPr>
            <a:r>
              <a:rPr lang="en-US" altLang="zh-CN" sz="2600" spc="-86" dirty="0">
                <a:latin typeface="Segoe UI Light"/>
                <a:ea typeface="Segoe UI Light"/>
                <a:cs typeface="Segoe UI Light"/>
              </a:rPr>
              <a:t>Always</a:t>
            </a:r>
            <a:r>
              <a:rPr lang="en-US" altLang="zh-CN" sz="2600" spc="-172" dirty="0">
                <a:latin typeface="Segoe UI Light"/>
                <a:ea typeface="Segoe UI Light"/>
                <a:cs typeface="Segoe UI Light"/>
              </a:rPr>
              <a:t> </a:t>
            </a:r>
            <a:r>
              <a:rPr lang="en-US" altLang="zh-CN" sz="2600" spc="-55" dirty="0">
                <a:latin typeface="Segoe UI Light"/>
                <a:ea typeface="Segoe UI Light"/>
                <a:cs typeface="Segoe UI Light"/>
              </a:rPr>
              <a:t>On</a:t>
            </a:r>
            <a:r>
              <a:rPr lang="en-US" altLang="zh-CN" sz="2600" spc="-183" dirty="0">
                <a:latin typeface="Segoe UI Light"/>
                <a:ea typeface="Segoe UI Light"/>
                <a:cs typeface="Segoe UI Light"/>
              </a:rPr>
              <a:t> </a:t>
            </a:r>
            <a:r>
              <a:rPr lang="en-US" altLang="zh-CN" sz="2600" spc="-105" dirty="0">
                <a:latin typeface="Segoe UI Light"/>
                <a:ea typeface="Segoe UI Light"/>
                <a:cs typeface="Segoe UI Light"/>
              </a:rPr>
              <a:t>Availability</a:t>
            </a:r>
            <a:r>
              <a:rPr lang="en-US" altLang="zh-CN" sz="2600" spc="-152" dirty="0">
                <a:latin typeface="Segoe UI Light"/>
                <a:ea typeface="Segoe UI Light"/>
                <a:cs typeface="Segoe UI Light"/>
              </a:rPr>
              <a:t> </a:t>
            </a:r>
            <a:r>
              <a:rPr lang="en-US" altLang="zh-CN" sz="2600" spc="-107" dirty="0">
                <a:latin typeface="Segoe UI Light"/>
                <a:ea typeface="Segoe UI Light"/>
                <a:cs typeface="Segoe UI Light"/>
              </a:rPr>
              <a:t>Groups</a:t>
            </a:r>
            <a:r>
              <a:rPr lang="en-US" altLang="zh-CN" sz="2600" spc="-167" dirty="0">
                <a:latin typeface="Segoe UI Light"/>
                <a:ea typeface="Segoe UI Light"/>
                <a:cs typeface="Segoe UI Light"/>
              </a:rPr>
              <a:t> </a:t>
            </a:r>
            <a:r>
              <a:rPr lang="en-US" altLang="zh-CN" sz="2600" spc="-93" dirty="0">
                <a:latin typeface="Segoe UI Light"/>
                <a:ea typeface="Segoe UI Light"/>
                <a:cs typeface="Segoe UI Light"/>
              </a:rPr>
              <a:t>(Hybrid)</a:t>
            </a:r>
            <a:endParaRPr lang="en-US" altLang="zh-CN" sz="2600" dirty="0">
              <a:latin typeface="Segoe UI Light"/>
              <a:ea typeface="Segoe UI Light"/>
              <a:cs typeface="Segoe UI Light"/>
            </a:endParaRPr>
          </a:p>
        </p:txBody>
      </p:sp>
      <p:sp>
        <p:nvSpPr>
          <p:cNvPr id="176" name="Text Box176"/>
          <p:cNvSpPr txBox="1"/>
          <p:nvPr/>
        </p:nvSpPr>
        <p:spPr>
          <a:xfrm>
            <a:off x="7698902" y="1740247"/>
            <a:ext cx="3709591" cy="702628"/>
          </a:xfrm>
          <a:prstGeom prst="rect">
            <a:avLst/>
          </a:prstGeom>
        </p:spPr>
        <p:txBody>
          <a:bodyPr wrap="square" lIns="0" tIns="0" rIns="0" rtlCol="0">
            <a:spAutoFit/>
          </a:bodyPr>
          <a:lstStyle/>
          <a:p>
            <a:pPr>
              <a:lnSpc>
                <a:spcPts val="1320"/>
              </a:lnSpc>
            </a:pPr>
            <a:r>
              <a:rPr lang="en-US" altLang="zh-CN" sz="1078" spc="2" dirty="0">
                <a:latin typeface="Segoe UI"/>
                <a:ea typeface="Segoe UI"/>
                <a:cs typeface="Segoe UI"/>
              </a:rPr>
              <a:t>Some</a:t>
            </a:r>
            <a:r>
              <a:rPr lang="en-US" altLang="zh-CN" sz="1078" dirty="0">
                <a:latin typeface="Segoe UI"/>
                <a:ea typeface="Segoe UI"/>
                <a:cs typeface="Segoe UI"/>
              </a:rPr>
              <a:t> availability</a:t>
            </a:r>
            <a:r>
              <a:rPr lang="en-US" altLang="zh-CN" sz="1078" spc="-10" dirty="0">
                <a:latin typeface="Segoe UI"/>
                <a:ea typeface="Segoe UI"/>
                <a:cs typeface="Segoe UI"/>
              </a:rPr>
              <a:t> </a:t>
            </a:r>
            <a:r>
              <a:rPr lang="en-US" altLang="zh-CN" sz="1078" dirty="0">
                <a:latin typeface="Segoe UI"/>
                <a:ea typeface="Segoe UI"/>
                <a:cs typeface="Segoe UI"/>
              </a:rPr>
              <a:t>replicas running</a:t>
            </a:r>
            <a:r>
              <a:rPr lang="en-US" altLang="zh-CN" sz="1078" spc="12" dirty="0">
                <a:latin typeface="Segoe UI"/>
                <a:ea typeface="Segoe UI"/>
                <a:cs typeface="Segoe UI"/>
              </a:rPr>
              <a:t> </a:t>
            </a:r>
            <a:r>
              <a:rPr lang="en-US" altLang="zh-CN" sz="1078" dirty="0">
                <a:latin typeface="Segoe UI"/>
                <a:ea typeface="Segoe UI"/>
                <a:cs typeface="Segoe UI"/>
              </a:rPr>
              <a:t>in </a:t>
            </a:r>
            <a:r>
              <a:rPr lang="en-US" altLang="zh-CN" sz="1078" spc="1" dirty="0">
                <a:latin typeface="Segoe UI"/>
                <a:ea typeface="Segoe UI"/>
                <a:cs typeface="Segoe UI"/>
              </a:rPr>
              <a:t>Azure</a:t>
            </a:r>
            <a:r>
              <a:rPr lang="en-US" altLang="zh-CN" sz="1078" dirty="0">
                <a:latin typeface="Segoe UI"/>
                <a:ea typeface="Segoe UI"/>
                <a:cs typeface="Segoe UI"/>
              </a:rPr>
              <a:t> VMs</a:t>
            </a:r>
            <a:r>
              <a:rPr lang="en-US" altLang="zh-CN" sz="1078" spc="6" dirty="0">
                <a:latin typeface="Segoe UI"/>
                <a:ea typeface="Segoe UI"/>
                <a:cs typeface="Segoe UI"/>
              </a:rPr>
              <a:t> </a:t>
            </a:r>
            <a:r>
              <a:rPr lang="en-US" altLang="zh-CN" sz="1078" spc="2" dirty="0">
                <a:latin typeface="Segoe UI"/>
                <a:ea typeface="Segoe UI"/>
                <a:cs typeface="Segoe UI"/>
              </a:rPr>
              <a:t>and</a:t>
            </a:r>
            <a:r>
              <a:rPr lang="en-US" altLang="zh-CN" sz="1078" dirty="0">
                <a:latin typeface="Segoe UI"/>
                <a:ea typeface="Segoe UI"/>
                <a:cs typeface="Segoe UI"/>
              </a:rPr>
              <a:t> other</a:t>
            </a:r>
            <a:r>
              <a:rPr lang="en-US" altLang="zh-CN" sz="1078" spc="295" dirty="0">
                <a:latin typeface="Segoe UI"/>
                <a:ea typeface="Segoe UI"/>
                <a:cs typeface="Segoe UI"/>
              </a:rPr>
              <a:t> </a:t>
            </a:r>
            <a:r>
              <a:rPr lang="en-US" altLang="zh-CN" sz="1078" dirty="0">
                <a:latin typeface="Segoe UI"/>
                <a:ea typeface="Segoe UI"/>
                <a:cs typeface="Segoe UI"/>
              </a:rPr>
              <a:t>replicas </a:t>
            </a:r>
            <a:r>
              <a:rPr lang="en-US" altLang="zh-CN" sz="1078" spc="1" dirty="0">
                <a:latin typeface="Segoe UI"/>
                <a:ea typeface="Segoe UI"/>
                <a:cs typeface="Segoe UI"/>
              </a:rPr>
              <a:t>running</a:t>
            </a:r>
            <a:r>
              <a:rPr lang="en-US" altLang="zh-CN" sz="1078" spc="5" dirty="0">
                <a:latin typeface="Segoe UI"/>
                <a:ea typeface="Segoe UI"/>
                <a:cs typeface="Segoe UI"/>
              </a:rPr>
              <a:t> </a:t>
            </a:r>
            <a:r>
              <a:rPr lang="en-US" altLang="zh-CN" sz="1078" spc="1" dirty="0">
                <a:latin typeface="Segoe UI"/>
                <a:ea typeface="Segoe UI"/>
                <a:cs typeface="Segoe UI"/>
              </a:rPr>
              <a:t>on-premises</a:t>
            </a:r>
            <a:r>
              <a:rPr lang="en-US" altLang="zh-CN" sz="1078" spc="-13" dirty="0">
                <a:latin typeface="Segoe UI"/>
                <a:ea typeface="Segoe UI"/>
                <a:cs typeface="Segoe UI"/>
              </a:rPr>
              <a:t> </a:t>
            </a:r>
            <a:r>
              <a:rPr lang="en-US" altLang="zh-CN" sz="1078" spc="3" dirty="0">
                <a:latin typeface="Segoe UI"/>
                <a:ea typeface="Segoe UI"/>
                <a:cs typeface="Segoe UI"/>
              </a:rPr>
              <a:t>for</a:t>
            </a:r>
            <a:r>
              <a:rPr lang="en-US" altLang="zh-CN" sz="1078" spc="5" dirty="0">
                <a:latin typeface="Segoe UI"/>
                <a:ea typeface="Segoe UI"/>
                <a:cs typeface="Segoe UI"/>
              </a:rPr>
              <a:t> </a:t>
            </a:r>
            <a:r>
              <a:rPr lang="en-US" altLang="zh-CN" sz="1078" spc="1" dirty="0">
                <a:latin typeface="Segoe UI"/>
                <a:ea typeface="Segoe UI"/>
                <a:cs typeface="Segoe UI"/>
              </a:rPr>
              <a:t>cross-site</a:t>
            </a:r>
            <a:r>
              <a:rPr lang="en-US" altLang="zh-CN" sz="1078" spc="-17" dirty="0">
                <a:latin typeface="Segoe UI"/>
                <a:ea typeface="Segoe UI"/>
                <a:cs typeface="Segoe UI"/>
              </a:rPr>
              <a:t> </a:t>
            </a:r>
            <a:r>
              <a:rPr lang="en-US" altLang="zh-CN" sz="1078" spc="1" dirty="0">
                <a:latin typeface="Segoe UI"/>
                <a:ea typeface="Segoe UI"/>
                <a:cs typeface="Segoe UI"/>
              </a:rPr>
              <a:t>disaster</a:t>
            </a:r>
            <a:r>
              <a:rPr lang="en-US" altLang="zh-CN" sz="1078" spc="-16" dirty="0">
                <a:latin typeface="Segoe UI"/>
                <a:ea typeface="Segoe UI"/>
                <a:cs typeface="Segoe UI"/>
              </a:rPr>
              <a:t> </a:t>
            </a:r>
            <a:r>
              <a:rPr lang="en-US" altLang="zh-CN" sz="1078" spc="1" dirty="0">
                <a:latin typeface="Segoe UI"/>
                <a:ea typeface="Segoe UI"/>
                <a:cs typeface="Segoe UI"/>
              </a:rPr>
              <a:t>recovery.</a:t>
            </a:r>
            <a:r>
              <a:rPr lang="en-US" altLang="zh-CN" sz="1078" dirty="0">
                <a:latin typeface="Segoe UI"/>
                <a:ea typeface="Segoe UI"/>
                <a:cs typeface="Segoe UI"/>
              </a:rPr>
              <a:t> The production</a:t>
            </a:r>
            <a:r>
              <a:rPr lang="en-US" altLang="zh-CN" sz="1078" spc="25" dirty="0">
                <a:latin typeface="Segoe UI"/>
                <a:ea typeface="Segoe UI"/>
                <a:cs typeface="Segoe UI"/>
              </a:rPr>
              <a:t> </a:t>
            </a:r>
            <a:r>
              <a:rPr lang="en-US" altLang="zh-CN" sz="1078" dirty="0">
                <a:latin typeface="Segoe UI"/>
                <a:ea typeface="Segoe UI"/>
                <a:cs typeface="Segoe UI"/>
              </a:rPr>
              <a:t>site</a:t>
            </a:r>
            <a:r>
              <a:rPr lang="en-US" altLang="zh-CN" sz="1078" spc="-14" dirty="0">
                <a:latin typeface="Segoe UI"/>
                <a:ea typeface="Segoe UI"/>
                <a:cs typeface="Segoe UI"/>
              </a:rPr>
              <a:t> </a:t>
            </a:r>
            <a:r>
              <a:rPr lang="en-US" altLang="zh-CN" sz="1078" dirty="0">
                <a:latin typeface="Segoe UI"/>
                <a:ea typeface="Segoe UI"/>
                <a:cs typeface="Segoe UI"/>
              </a:rPr>
              <a:t>can</a:t>
            </a:r>
            <a:r>
              <a:rPr lang="en-US" altLang="zh-CN" sz="1078" spc="11" dirty="0">
                <a:latin typeface="Segoe UI"/>
                <a:ea typeface="Segoe UI"/>
                <a:cs typeface="Segoe UI"/>
              </a:rPr>
              <a:t> </a:t>
            </a:r>
            <a:r>
              <a:rPr lang="en-US" altLang="zh-CN" sz="1078" dirty="0">
                <a:latin typeface="Segoe UI"/>
                <a:ea typeface="Segoe UI"/>
                <a:cs typeface="Segoe UI"/>
              </a:rPr>
              <a:t>be either</a:t>
            </a:r>
            <a:r>
              <a:rPr lang="en-US" altLang="zh-CN" sz="1078" spc="9" dirty="0">
                <a:latin typeface="Segoe UI"/>
                <a:ea typeface="Segoe UI"/>
                <a:cs typeface="Segoe UI"/>
              </a:rPr>
              <a:t> </a:t>
            </a:r>
            <a:r>
              <a:rPr lang="en-US" altLang="zh-CN" sz="1078" spc="1" dirty="0">
                <a:latin typeface="Segoe UI"/>
                <a:ea typeface="Segoe UI"/>
                <a:cs typeface="Segoe UI"/>
              </a:rPr>
              <a:t>on-premises</a:t>
            </a:r>
            <a:r>
              <a:rPr lang="en-US" altLang="zh-CN" sz="1078" spc="-10" dirty="0">
                <a:latin typeface="Segoe UI"/>
                <a:ea typeface="Segoe UI"/>
                <a:cs typeface="Segoe UI"/>
              </a:rPr>
              <a:t> </a:t>
            </a:r>
            <a:r>
              <a:rPr lang="en-US" altLang="zh-CN" sz="1078" dirty="0">
                <a:latin typeface="Segoe UI"/>
                <a:ea typeface="Segoe UI"/>
                <a:cs typeface="Segoe UI"/>
              </a:rPr>
              <a:t>or in an</a:t>
            </a:r>
            <a:r>
              <a:rPr lang="en-US" altLang="zh-CN" sz="1078" spc="6" dirty="0">
                <a:latin typeface="Segoe UI"/>
                <a:ea typeface="Segoe UI"/>
                <a:cs typeface="Segoe UI"/>
              </a:rPr>
              <a:t> </a:t>
            </a:r>
            <a:r>
              <a:rPr lang="en-US" altLang="zh-CN" sz="1078" spc="2" dirty="0">
                <a:latin typeface="Segoe UI"/>
                <a:ea typeface="Segoe UI"/>
                <a:cs typeface="Segoe UI"/>
              </a:rPr>
              <a:t>Azure</a:t>
            </a:r>
            <a:r>
              <a:rPr lang="en-US" altLang="zh-CN" sz="1078" dirty="0">
                <a:latin typeface="Segoe UI"/>
                <a:ea typeface="Segoe UI"/>
                <a:cs typeface="Segoe UI"/>
              </a:rPr>
              <a:t> </a:t>
            </a:r>
            <a:r>
              <a:rPr lang="en-US" altLang="zh-CN" sz="1078" spc="1" dirty="0">
                <a:latin typeface="Segoe UI"/>
                <a:ea typeface="Segoe UI"/>
                <a:cs typeface="Segoe UI"/>
              </a:rPr>
              <a:t>datacenter.</a:t>
            </a:r>
            <a:endParaRPr lang="en-US" altLang="zh-CN" sz="1078" dirty="0">
              <a:latin typeface="Segoe UI"/>
              <a:ea typeface="Segoe UI"/>
              <a:cs typeface="Segoe UI"/>
            </a:endParaRPr>
          </a:p>
        </p:txBody>
      </p:sp>
      <p:sp>
        <p:nvSpPr>
          <p:cNvPr id="177" name="Text Box177"/>
          <p:cNvSpPr txBox="1"/>
          <p:nvPr/>
        </p:nvSpPr>
        <p:spPr>
          <a:xfrm>
            <a:off x="7698902" y="2562260"/>
            <a:ext cx="3645030" cy="702628"/>
          </a:xfrm>
          <a:prstGeom prst="rect">
            <a:avLst/>
          </a:prstGeom>
        </p:spPr>
        <p:txBody>
          <a:bodyPr wrap="square" lIns="0" tIns="0" rIns="0" rtlCol="0">
            <a:spAutoFit/>
          </a:bodyPr>
          <a:lstStyle/>
          <a:p>
            <a:pPr>
              <a:lnSpc>
                <a:spcPts val="1319"/>
              </a:lnSpc>
            </a:pPr>
            <a:r>
              <a:rPr lang="en-US" altLang="zh-CN" sz="1078" spc="1" dirty="0">
                <a:latin typeface="Segoe UI"/>
                <a:ea typeface="Segoe UI"/>
                <a:cs typeface="Segoe UI"/>
              </a:rPr>
              <a:t>Because</a:t>
            </a:r>
            <a:r>
              <a:rPr lang="en-US" altLang="zh-CN" sz="1078" spc="-13" dirty="0">
                <a:latin typeface="Segoe UI"/>
                <a:ea typeface="Segoe UI"/>
                <a:cs typeface="Segoe UI"/>
              </a:rPr>
              <a:t> </a:t>
            </a:r>
            <a:r>
              <a:rPr lang="en-US" altLang="zh-CN" sz="1078" dirty="0">
                <a:latin typeface="Segoe UI"/>
                <a:ea typeface="Segoe UI"/>
                <a:cs typeface="Segoe UI"/>
              </a:rPr>
              <a:t>all availability</a:t>
            </a:r>
            <a:r>
              <a:rPr lang="en-US" altLang="zh-CN" sz="1078" spc="-8" dirty="0">
                <a:latin typeface="Segoe UI"/>
                <a:ea typeface="Segoe UI"/>
                <a:cs typeface="Segoe UI"/>
              </a:rPr>
              <a:t> </a:t>
            </a:r>
            <a:r>
              <a:rPr lang="en-US" altLang="zh-CN" sz="1078" dirty="0">
                <a:latin typeface="Segoe UI"/>
                <a:ea typeface="Segoe UI"/>
                <a:cs typeface="Segoe UI"/>
              </a:rPr>
              <a:t>replicas must be in the </a:t>
            </a:r>
            <a:r>
              <a:rPr lang="en-US" altLang="zh-CN" sz="1078" spc="1" dirty="0">
                <a:latin typeface="Segoe UI"/>
                <a:ea typeface="Segoe UI"/>
                <a:cs typeface="Segoe UI"/>
              </a:rPr>
              <a:t>same</a:t>
            </a:r>
            <a:r>
              <a:rPr lang="en-US" altLang="zh-CN" sz="1078" dirty="0">
                <a:latin typeface="Segoe UI"/>
                <a:ea typeface="Segoe UI"/>
                <a:cs typeface="Segoe UI"/>
              </a:rPr>
              <a:t> </a:t>
            </a:r>
            <a:r>
              <a:rPr lang="en-US" altLang="zh-CN" sz="1078" spc="3" dirty="0">
                <a:latin typeface="Segoe UI"/>
                <a:ea typeface="Segoe UI"/>
                <a:cs typeface="Segoe UI"/>
              </a:rPr>
              <a:t>WSFC</a:t>
            </a:r>
            <a:r>
              <a:rPr lang="en-US" altLang="zh-CN" sz="1078" dirty="0">
                <a:latin typeface="Segoe UI"/>
                <a:ea typeface="Segoe UI"/>
                <a:cs typeface="Segoe UI"/>
              </a:rPr>
              <a:t> cluster, the</a:t>
            </a:r>
            <a:r>
              <a:rPr lang="en-US" altLang="zh-CN" sz="1078" spc="8" dirty="0">
                <a:latin typeface="Segoe UI"/>
                <a:ea typeface="Segoe UI"/>
                <a:cs typeface="Segoe UI"/>
              </a:rPr>
              <a:t> </a:t>
            </a:r>
            <a:r>
              <a:rPr lang="en-US" altLang="zh-CN" sz="1078" spc="3" dirty="0">
                <a:latin typeface="Segoe UI"/>
                <a:ea typeface="Segoe UI"/>
                <a:cs typeface="Segoe UI"/>
              </a:rPr>
              <a:t>WSFC</a:t>
            </a:r>
            <a:r>
              <a:rPr lang="en-US" altLang="zh-CN" sz="1078" spc="-25" dirty="0">
                <a:latin typeface="Segoe UI"/>
                <a:ea typeface="Segoe UI"/>
                <a:cs typeface="Segoe UI"/>
              </a:rPr>
              <a:t> </a:t>
            </a:r>
            <a:r>
              <a:rPr lang="en-US" altLang="zh-CN" sz="1078" dirty="0">
                <a:latin typeface="Segoe UI"/>
                <a:ea typeface="Segoe UI"/>
                <a:cs typeface="Segoe UI"/>
              </a:rPr>
              <a:t>cluster</a:t>
            </a:r>
            <a:r>
              <a:rPr lang="en-US" altLang="zh-CN" sz="1078" spc="6" dirty="0">
                <a:latin typeface="Segoe UI"/>
                <a:ea typeface="Segoe UI"/>
                <a:cs typeface="Segoe UI"/>
              </a:rPr>
              <a:t> </a:t>
            </a:r>
            <a:r>
              <a:rPr lang="en-US" altLang="zh-CN" sz="1078" dirty="0">
                <a:latin typeface="Segoe UI"/>
                <a:ea typeface="Segoe UI"/>
                <a:cs typeface="Segoe UI"/>
              </a:rPr>
              <a:t>must </a:t>
            </a:r>
            <a:r>
              <a:rPr lang="en-US" altLang="zh-CN" sz="1078" spc="2" dirty="0">
                <a:latin typeface="Segoe UI"/>
                <a:ea typeface="Segoe UI"/>
                <a:cs typeface="Segoe UI"/>
              </a:rPr>
              <a:t>span</a:t>
            </a:r>
            <a:r>
              <a:rPr lang="en-US" altLang="zh-CN" sz="1078" dirty="0">
                <a:latin typeface="Segoe UI"/>
                <a:ea typeface="Segoe UI"/>
                <a:cs typeface="Segoe UI"/>
              </a:rPr>
              <a:t> </a:t>
            </a:r>
            <a:r>
              <a:rPr lang="en-US" altLang="zh-CN" sz="1078" spc="1" dirty="0">
                <a:latin typeface="Segoe UI"/>
                <a:ea typeface="Segoe UI"/>
                <a:cs typeface="Segoe UI"/>
              </a:rPr>
              <a:t>both</a:t>
            </a:r>
            <a:r>
              <a:rPr lang="en-US" altLang="zh-CN" sz="1078" dirty="0">
                <a:latin typeface="Segoe UI"/>
                <a:ea typeface="Segoe UI"/>
                <a:cs typeface="Segoe UI"/>
              </a:rPr>
              <a:t> networks</a:t>
            </a:r>
            <a:r>
              <a:rPr lang="en-US" altLang="zh-CN" sz="1078" spc="14" dirty="0">
                <a:latin typeface="Segoe UI"/>
                <a:ea typeface="Segoe UI"/>
                <a:cs typeface="Segoe UI"/>
              </a:rPr>
              <a:t> </a:t>
            </a:r>
            <a:r>
              <a:rPr lang="en-US" altLang="zh-CN" sz="1078" dirty="0">
                <a:latin typeface="Segoe UI"/>
                <a:ea typeface="Segoe UI"/>
                <a:cs typeface="Segoe UI"/>
              </a:rPr>
              <a:t>(a</a:t>
            </a:r>
            <a:r>
              <a:rPr lang="en-US" altLang="zh-CN" sz="1078" spc="7" dirty="0">
                <a:latin typeface="Segoe UI"/>
                <a:ea typeface="Segoe UI"/>
                <a:cs typeface="Segoe UI"/>
              </a:rPr>
              <a:t> </a:t>
            </a:r>
            <a:r>
              <a:rPr lang="en-US" altLang="zh-CN" sz="1078" dirty="0">
                <a:latin typeface="Segoe UI"/>
                <a:ea typeface="Segoe UI"/>
                <a:cs typeface="Segoe UI"/>
              </a:rPr>
              <a:t>multi- </a:t>
            </a:r>
            <a:r>
              <a:rPr lang="en-US" altLang="zh-CN" sz="1078" spc="1" dirty="0">
                <a:latin typeface="Segoe UI"/>
                <a:ea typeface="Segoe UI"/>
                <a:cs typeface="Segoe UI"/>
              </a:rPr>
              <a:t>subnet</a:t>
            </a:r>
            <a:r>
              <a:rPr lang="en-US" altLang="zh-CN" sz="1078" dirty="0">
                <a:latin typeface="Segoe UI"/>
                <a:ea typeface="Segoe UI"/>
                <a:cs typeface="Segoe UI"/>
              </a:rPr>
              <a:t> </a:t>
            </a:r>
            <a:r>
              <a:rPr lang="en-US" altLang="zh-CN" sz="1078" spc="2" dirty="0">
                <a:latin typeface="Segoe UI"/>
                <a:ea typeface="Segoe UI"/>
                <a:cs typeface="Segoe UI"/>
              </a:rPr>
              <a:t>WSFC</a:t>
            </a:r>
            <a:r>
              <a:rPr lang="en-US" altLang="zh-CN" sz="1078" spc="-25" dirty="0">
                <a:latin typeface="Segoe UI"/>
                <a:ea typeface="Segoe UI"/>
                <a:cs typeface="Segoe UI"/>
              </a:rPr>
              <a:t> </a:t>
            </a:r>
            <a:r>
              <a:rPr lang="en-US" altLang="zh-CN" sz="1078" dirty="0">
                <a:latin typeface="Segoe UI"/>
                <a:ea typeface="Segoe UI"/>
                <a:cs typeface="Segoe UI"/>
              </a:rPr>
              <a:t>cluster).</a:t>
            </a:r>
            <a:r>
              <a:rPr lang="en-US" altLang="zh-CN" sz="1078" spc="12" dirty="0">
                <a:latin typeface="Segoe UI"/>
                <a:ea typeface="Segoe UI"/>
                <a:cs typeface="Segoe UI"/>
              </a:rPr>
              <a:t> </a:t>
            </a:r>
            <a:r>
              <a:rPr lang="en-US" altLang="zh-CN" sz="1078" dirty="0">
                <a:latin typeface="Segoe UI"/>
                <a:ea typeface="Segoe UI"/>
                <a:cs typeface="Segoe UI"/>
              </a:rPr>
              <a:t>This</a:t>
            </a:r>
            <a:r>
              <a:rPr lang="en-US" altLang="zh-CN" sz="1078" spc="-13" dirty="0">
                <a:latin typeface="Segoe UI"/>
                <a:ea typeface="Segoe UI"/>
                <a:cs typeface="Segoe UI"/>
              </a:rPr>
              <a:t> </a:t>
            </a:r>
            <a:r>
              <a:rPr lang="en-US" altLang="zh-CN" sz="1078" spc="1" dirty="0">
                <a:latin typeface="Segoe UI"/>
                <a:ea typeface="Segoe UI"/>
                <a:cs typeface="Segoe UI"/>
              </a:rPr>
              <a:t>configuration</a:t>
            </a:r>
            <a:r>
              <a:rPr lang="en-US" altLang="zh-CN" sz="1078" spc="18" dirty="0">
                <a:latin typeface="Segoe UI"/>
                <a:ea typeface="Segoe UI"/>
                <a:cs typeface="Segoe UI"/>
              </a:rPr>
              <a:t> </a:t>
            </a:r>
            <a:r>
              <a:rPr lang="en-US" altLang="zh-CN" sz="1078" spc="1" dirty="0">
                <a:latin typeface="Segoe UI"/>
                <a:ea typeface="Segoe UI"/>
                <a:cs typeface="Segoe UI"/>
              </a:rPr>
              <a:t>requires</a:t>
            </a:r>
            <a:r>
              <a:rPr lang="en-US" altLang="zh-CN" sz="1078" spc="-7" dirty="0">
                <a:latin typeface="Segoe UI"/>
                <a:ea typeface="Segoe UI"/>
                <a:cs typeface="Segoe UI"/>
              </a:rPr>
              <a:t> </a:t>
            </a:r>
            <a:r>
              <a:rPr lang="en-US" altLang="zh-CN" sz="1078" dirty="0">
                <a:latin typeface="Segoe UI"/>
                <a:ea typeface="Segoe UI"/>
                <a:cs typeface="Segoe UI"/>
              </a:rPr>
              <a:t>a </a:t>
            </a:r>
            <a:r>
              <a:rPr lang="en-US" altLang="zh-CN" sz="1078" spc="4" dirty="0">
                <a:latin typeface="Segoe UI"/>
                <a:ea typeface="Segoe UI"/>
                <a:cs typeface="Segoe UI"/>
              </a:rPr>
              <a:t>VPN</a:t>
            </a:r>
            <a:r>
              <a:rPr lang="en-US" altLang="zh-CN" sz="1078" spc="295" dirty="0">
                <a:latin typeface="Segoe UI"/>
                <a:ea typeface="Segoe UI"/>
                <a:cs typeface="Segoe UI"/>
              </a:rPr>
              <a:t> </a:t>
            </a:r>
            <a:r>
              <a:rPr lang="en-US" altLang="zh-CN" sz="1078" dirty="0">
                <a:latin typeface="Segoe UI"/>
                <a:ea typeface="Segoe UI"/>
                <a:cs typeface="Segoe UI"/>
              </a:rPr>
              <a:t>connection</a:t>
            </a:r>
            <a:r>
              <a:rPr lang="en-US" altLang="zh-CN" sz="1078" spc="22" dirty="0">
                <a:latin typeface="Segoe UI"/>
                <a:ea typeface="Segoe UI"/>
                <a:cs typeface="Segoe UI"/>
              </a:rPr>
              <a:t> </a:t>
            </a:r>
            <a:r>
              <a:rPr lang="en-US" altLang="zh-CN" sz="1078" dirty="0">
                <a:latin typeface="Segoe UI"/>
                <a:ea typeface="Segoe UI"/>
                <a:cs typeface="Segoe UI"/>
              </a:rPr>
              <a:t>between</a:t>
            </a:r>
            <a:r>
              <a:rPr lang="en-US" altLang="zh-CN" sz="1078" spc="10" dirty="0">
                <a:latin typeface="Segoe UI"/>
                <a:ea typeface="Segoe UI"/>
                <a:cs typeface="Segoe UI"/>
              </a:rPr>
              <a:t> </a:t>
            </a:r>
            <a:r>
              <a:rPr lang="en-US" altLang="zh-CN" sz="1078" spc="2" dirty="0">
                <a:latin typeface="Segoe UI"/>
                <a:ea typeface="Segoe UI"/>
                <a:cs typeface="Segoe UI"/>
              </a:rPr>
              <a:t>Azure</a:t>
            </a:r>
            <a:r>
              <a:rPr lang="en-US" altLang="zh-CN" sz="1078" spc="-6" dirty="0">
                <a:latin typeface="Segoe UI"/>
                <a:ea typeface="Segoe UI"/>
                <a:cs typeface="Segoe UI"/>
              </a:rPr>
              <a:t> </a:t>
            </a:r>
            <a:r>
              <a:rPr lang="en-US" altLang="zh-CN" sz="1078" spc="2" dirty="0">
                <a:latin typeface="Segoe UI"/>
                <a:ea typeface="Segoe UI"/>
                <a:cs typeface="Segoe UI"/>
              </a:rPr>
              <a:t>and</a:t>
            </a:r>
            <a:r>
              <a:rPr lang="en-US" altLang="zh-CN" sz="1078" dirty="0">
                <a:latin typeface="Segoe UI"/>
                <a:ea typeface="Segoe UI"/>
                <a:cs typeface="Segoe UI"/>
              </a:rPr>
              <a:t> the</a:t>
            </a:r>
            <a:r>
              <a:rPr lang="en-US" altLang="zh-CN" sz="1078" spc="7" dirty="0">
                <a:latin typeface="Segoe UI"/>
                <a:ea typeface="Segoe UI"/>
                <a:cs typeface="Segoe UI"/>
              </a:rPr>
              <a:t> </a:t>
            </a:r>
            <a:r>
              <a:rPr lang="en-US" altLang="zh-CN" sz="1078" spc="1" dirty="0">
                <a:latin typeface="Segoe UI"/>
                <a:ea typeface="Segoe UI"/>
                <a:cs typeface="Segoe UI"/>
              </a:rPr>
              <a:t>on-premises</a:t>
            </a:r>
            <a:r>
              <a:rPr lang="en-US" altLang="zh-CN" sz="1078" spc="-11" dirty="0">
                <a:latin typeface="Segoe UI"/>
                <a:ea typeface="Segoe UI"/>
                <a:cs typeface="Segoe UI"/>
              </a:rPr>
              <a:t> </a:t>
            </a:r>
            <a:r>
              <a:rPr lang="en-US" altLang="zh-CN" sz="1078" spc="1" dirty="0">
                <a:latin typeface="Segoe UI"/>
                <a:ea typeface="Segoe UI"/>
                <a:cs typeface="Segoe UI"/>
              </a:rPr>
              <a:t>network.</a:t>
            </a:r>
            <a:endParaRPr lang="en-US" altLang="zh-CN" sz="1078" dirty="0">
              <a:latin typeface="Segoe UI"/>
              <a:ea typeface="Segoe UI"/>
              <a:cs typeface="Segoe UI"/>
            </a:endParaRPr>
          </a:p>
        </p:txBody>
      </p:sp>
      <p:sp>
        <p:nvSpPr>
          <p:cNvPr id="178" name="Text Box178"/>
          <p:cNvSpPr txBox="1"/>
          <p:nvPr/>
        </p:nvSpPr>
        <p:spPr>
          <a:xfrm>
            <a:off x="7698902" y="3384399"/>
            <a:ext cx="3782067" cy="535916"/>
          </a:xfrm>
          <a:prstGeom prst="rect">
            <a:avLst/>
          </a:prstGeom>
        </p:spPr>
        <p:txBody>
          <a:bodyPr wrap="square" lIns="0" tIns="0" rIns="0" rtlCol="0">
            <a:spAutoFit/>
          </a:bodyPr>
          <a:lstStyle/>
          <a:p>
            <a:pPr algn="just">
              <a:lnSpc>
                <a:spcPts val="1328"/>
              </a:lnSpc>
            </a:pPr>
            <a:r>
              <a:rPr lang="en-US" altLang="zh-CN" sz="1078" spc="2" dirty="0">
                <a:latin typeface="Segoe UI"/>
                <a:ea typeface="Segoe UI"/>
                <a:cs typeface="Segoe UI"/>
              </a:rPr>
              <a:t>For</a:t>
            </a:r>
            <a:r>
              <a:rPr lang="en-US" altLang="zh-CN" sz="1078" dirty="0">
                <a:latin typeface="Segoe UI"/>
                <a:ea typeface="Segoe UI"/>
                <a:cs typeface="Segoe UI"/>
              </a:rPr>
              <a:t> successful disaster </a:t>
            </a:r>
            <a:r>
              <a:rPr lang="en-US" altLang="zh-CN" sz="1078" spc="1" dirty="0">
                <a:latin typeface="Segoe UI"/>
                <a:ea typeface="Segoe UI"/>
                <a:cs typeface="Segoe UI"/>
              </a:rPr>
              <a:t>recovery</a:t>
            </a:r>
            <a:r>
              <a:rPr lang="en-US" altLang="zh-CN" sz="1078" spc="12" dirty="0">
                <a:latin typeface="Segoe UI"/>
                <a:ea typeface="Segoe UI"/>
                <a:cs typeface="Segoe UI"/>
              </a:rPr>
              <a:t> </a:t>
            </a:r>
            <a:r>
              <a:rPr lang="en-US" altLang="zh-CN" sz="1078" dirty="0">
                <a:latin typeface="Segoe UI"/>
                <a:ea typeface="Segoe UI"/>
                <a:cs typeface="Segoe UI"/>
              </a:rPr>
              <a:t>of</a:t>
            </a:r>
            <a:r>
              <a:rPr lang="en-US" altLang="zh-CN" sz="1078" spc="7" dirty="0">
                <a:latin typeface="Segoe UI"/>
                <a:ea typeface="Segoe UI"/>
                <a:cs typeface="Segoe UI"/>
              </a:rPr>
              <a:t> </a:t>
            </a:r>
            <a:r>
              <a:rPr lang="en-US" altLang="zh-CN" sz="1078" spc="3" dirty="0">
                <a:latin typeface="Segoe UI"/>
                <a:ea typeface="Segoe UI"/>
                <a:cs typeface="Segoe UI"/>
              </a:rPr>
              <a:t>your</a:t>
            </a:r>
            <a:r>
              <a:rPr lang="en-US" altLang="zh-CN" sz="1078" spc="-6" dirty="0">
                <a:latin typeface="Segoe UI"/>
                <a:ea typeface="Segoe UI"/>
                <a:cs typeface="Segoe UI"/>
              </a:rPr>
              <a:t> </a:t>
            </a:r>
            <a:r>
              <a:rPr lang="en-US" altLang="zh-CN" sz="1078" spc="2" dirty="0">
                <a:latin typeface="Segoe UI"/>
                <a:ea typeface="Segoe UI"/>
                <a:cs typeface="Segoe UI"/>
              </a:rPr>
              <a:t>databases,</a:t>
            </a:r>
            <a:r>
              <a:rPr lang="en-US" altLang="zh-CN" sz="1078" spc="-19" dirty="0">
                <a:latin typeface="Segoe UI"/>
                <a:ea typeface="Segoe UI"/>
                <a:cs typeface="Segoe UI"/>
              </a:rPr>
              <a:t> </a:t>
            </a:r>
            <a:r>
              <a:rPr lang="en-US" altLang="zh-CN" sz="1078" spc="4" dirty="0">
                <a:latin typeface="Segoe UI"/>
                <a:ea typeface="Segoe UI"/>
                <a:cs typeface="Segoe UI"/>
              </a:rPr>
              <a:t>you</a:t>
            </a:r>
            <a:r>
              <a:rPr lang="en-US" altLang="zh-CN" sz="1078" dirty="0">
                <a:latin typeface="Segoe UI"/>
                <a:ea typeface="Segoe UI"/>
                <a:cs typeface="Segoe UI"/>
              </a:rPr>
              <a:t> should </a:t>
            </a:r>
            <a:r>
              <a:rPr lang="en-US" altLang="zh-CN" sz="1078" spc="2" dirty="0">
                <a:latin typeface="Segoe UI"/>
                <a:ea typeface="Segoe UI"/>
                <a:cs typeface="Segoe UI"/>
              </a:rPr>
              <a:t>also</a:t>
            </a:r>
            <a:r>
              <a:rPr lang="en-US" altLang="zh-CN" sz="1078" spc="-17" dirty="0">
                <a:latin typeface="Segoe UI"/>
                <a:ea typeface="Segoe UI"/>
                <a:cs typeface="Segoe UI"/>
              </a:rPr>
              <a:t> </a:t>
            </a:r>
            <a:r>
              <a:rPr lang="en-US" altLang="zh-CN" sz="1078" dirty="0">
                <a:latin typeface="Segoe UI"/>
                <a:ea typeface="Segoe UI"/>
                <a:cs typeface="Segoe UI"/>
              </a:rPr>
              <a:t>install a replica </a:t>
            </a:r>
            <a:r>
              <a:rPr lang="en-US" altLang="zh-CN" sz="1078" spc="1" dirty="0">
                <a:latin typeface="Segoe UI"/>
                <a:ea typeface="Segoe UI"/>
                <a:cs typeface="Segoe UI"/>
              </a:rPr>
              <a:t>domain</a:t>
            </a:r>
            <a:r>
              <a:rPr lang="en-US" altLang="zh-CN" sz="1078" spc="6" dirty="0">
                <a:latin typeface="Segoe UI"/>
                <a:ea typeface="Segoe UI"/>
                <a:cs typeface="Segoe UI"/>
              </a:rPr>
              <a:t> </a:t>
            </a:r>
            <a:r>
              <a:rPr lang="en-US" altLang="zh-CN" sz="1078" dirty="0">
                <a:latin typeface="Segoe UI"/>
                <a:ea typeface="Segoe UI"/>
                <a:cs typeface="Segoe UI"/>
              </a:rPr>
              <a:t>controller</a:t>
            </a:r>
            <a:r>
              <a:rPr lang="en-US" altLang="zh-CN" sz="1078" spc="10" dirty="0">
                <a:latin typeface="Segoe UI"/>
                <a:ea typeface="Segoe UI"/>
                <a:cs typeface="Segoe UI"/>
              </a:rPr>
              <a:t> </a:t>
            </a:r>
            <a:r>
              <a:rPr lang="en-US" altLang="zh-CN" sz="1078" dirty="0">
                <a:latin typeface="Segoe UI"/>
                <a:ea typeface="Segoe UI"/>
                <a:cs typeface="Segoe UI"/>
              </a:rPr>
              <a:t>at</a:t>
            </a:r>
            <a:r>
              <a:rPr lang="en-US" altLang="zh-CN" sz="1078" spc="12" dirty="0">
                <a:latin typeface="Segoe UI"/>
                <a:ea typeface="Segoe UI"/>
                <a:cs typeface="Segoe UI"/>
              </a:rPr>
              <a:t> </a:t>
            </a:r>
            <a:r>
              <a:rPr lang="en-US" altLang="zh-CN" sz="1078" spc="2" dirty="0">
                <a:latin typeface="Segoe UI"/>
                <a:ea typeface="Segoe UI"/>
                <a:cs typeface="Segoe UI"/>
              </a:rPr>
              <a:t>the</a:t>
            </a:r>
            <a:r>
              <a:rPr lang="en-US" altLang="zh-CN" sz="1078" spc="-6" dirty="0">
                <a:latin typeface="Segoe UI"/>
                <a:ea typeface="Segoe UI"/>
                <a:cs typeface="Segoe UI"/>
              </a:rPr>
              <a:t> </a:t>
            </a:r>
            <a:r>
              <a:rPr lang="en-US" altLang="zh-CN" sz="1078" spc="1" dirty="0">
                <a:latin typeface="Segoe UI"/>
                <a:ea typeface="Segoe UI"/>
                <a:cs typeface="Segoe UI"/>
              </a:rPr>
              <a:t>disaster</a:t>
            </a:r>
            <a:r>
              <a:rPr lang="en-US" altLang="zh-CN" sz="1078" spc="-19" dirty="0">
                <a:latin typeface="Segoe UI"/>
                <a:ea typeface="Segoe UI"/>
                <a:cs typeface="Segoe UI"/>
              </a:rPr>
              <a:t> </a:t>
            </a:r>
            <a:r>
              <a:rPr lang="en-US" altLang="zh-CN" sz="1078" spc="1" dirty="0">
                <a:latin typeface="Segoe UI"/>
                <a:ea typeface="Segoe UI"/>
                <a:cs typeface="Segoe UI"/>
              </a:rPr>
              <a:t>recovery</a:t>
            </a:r>
            <a:r>
              <a:rPr lang="en-US" altLang="zh-CN" sz="1078" dirty="0">
                <a:latin typeface="Segoe UI"/>
                <a:ea typeface="Segoe UI"/>
                <a:cs typeface="Segoe UI"/>
              </a:rPr>
              <a:t> site.</a:t>
            </a:r>
          </a:p>
        </p:txBody>
      </p:sp>
      <p:sp>
        <p:nvSpPr>
          <p:cNvPr id="179" name="Text Box179"/>
          <p:cNvSpPr txBox="1"/>
          <p:nvPr/>
        </p:nvSpPr>
        <p:spPr>
          <a:xfrm>
            <a:off x="7698902" y="4041811"/>
            <a:ext cx="3785366" cy="702628"/>
          </a:xfrm>
          <a:prstGeom prst="rect">
            <a:avLst/>
          </a:prstGeom>
        </p:spPr>
        <p:txBody>
          <a:bodyPr wrap="square" lIns="0" tIns="0" rIns="0" rtlCol="0">
            <a:spAutoFit/>
          </a:bodyPr>
          <a:lstStyle/>
          <a:p>
            <a:pPr>
              <a:lnSpc>
                <a:spcPts val="1319"/>
              </a:lnSpc>
            </a:pPr>
            <a:r>
              <a:rPr lang="en-US" altLang="zh-CN" sz="1078" dirty="0">
                <a:latin typeface="Segoe UI"/>
                <a:ea typeface="Segoe UI"/>
                <a:cs typeface="Segoe UI"/>
              </a:rPr>
              <a:t>It</a:t>
            </a:r>
            <a:r>
              <a:rPr lang="en-US" altLang="zh-CN" sz="1078" spc="-7" dirty="0">
                <a:latin typeface="Segoe UI"/>
                <a:ea typeface="Segoe UI"/>
                <a:cs typeface="Segoe UI"/>
              </a:rPr>
              <a:t> </a:t>
            </a:r>
            <a:r>
              <a:rPr lang="en-US" altLang="zh-CN" sz="1078" dirty="0">
                <a:latin typeface="Segoe UI"/>
                <a:ea typeface="Segoe UI"/>
                <a:cs typeface="Segoe UI"/>
              </a:rPr>
              <a:t>is possible</a:t>
            </a:r>
            <a:r>
              <a:rPr lang="en-US" altLang="zh-CN" sz="1078" spc="-10" dirty="0">
                <a:latin typeface="Segoe UI"/>
                <a:ea typeface="Segoe UI"/>
                <a:cs typeface="Segoe UI"/>
              </a:rPr>
              <a:t> </a:t>
            </a:r>
            <a:r>
              <a:rPr lang="en-US" altLang="zh-CN" sz="1078" dirty="0">
                <a:latin typeface="Segoe UI"/>
                <a:ea typeface="Segoe UI"/>
                <a:cs typeface="Segoe UI"/>
              </a:rPr>
              <a:t>to </a:t>
            </a:r>
            <a:r>
              <a:rPr lang="en-US" altLang="zh-CN" sz="1078" spc="2" dirty="0">
                <a:latin typeface="Segoe UI"/>
                <a:ea typeface="Segoe UI"/>
                <a:cs typeface="Segoe UI"/>
              </a:rPr>
              <a:t>use</a:t>
            </a:r>
            <a:r>
              <a:rPr lang="en-US" altLang="zh-CN" sz="1078" dirty="0">
                <a:latin typeface="Segoe UI"/>
                <a:ea typeface="Segoe UI"/>
                <a:cs typeface="Segoe UI"/>
              </a:rPr>
              <a:t> the Add Replica </a:t>
            </a:r>
            <a:r>
              <a:rPr lang="en-US" altLang="zh-CN" sz="1078" spc="3" dirty="0">
                <a:latin typeface="Segoe UI"/>
                <a:ea typeface="Segoe UI"/>
                <a:cs typeface="Segoe UI"/>
              </a:rPr>
              <a:t>Wizard</a:t>
            </a:r>
            <a:r>
              <a:rPr lang="en-US" altLang="zh-CN" sz="1078" spc="-8" dirty="0">
                <a:latin typeface="Segoe UI"/>
                <a:ea typeface="Segoe UI"/>
                <a:cs typeface="Segoe UI"/>
              </a:rPr>
              <a:t> </a:t>
            </a:r>
            <a:r>
              <a:rPr lang="en-US" altLang="zh-CN" sz="1078" dirty="0">
                <a:latin typeface="Segoe UI"/>
                <a:ea typeface="Segoe UI"/>
                <a:cs typeface="Segoe UI"/>
              </a:rPr>
              <a:t>in </a:t>
            </a:r>
            <a:r>
              <a:rPr lang="en-US" altLang="zh-CN" sz="1078" spc="3" dirty="0">
                <a:latin typeface="Segoe UI"/>
                <a:ea typeface="Segoe UI"/>
                <a:cs typeface="Segoe UI"/>
              </a:rPr>
              <a:t>SSMS</a:t>
            </a:r>
            <a:r>
              <a:rPr lang="en-US" altLang="zh-CN" sz="1078" spc="-14" dirty="0">
                <a:latin typeface="Segoe UI"/>
                <a:ea typeface="Segoe UI"/>
                <a:cs typeface="Segoe UI"/>
              </a:rPr>
              <a:t> </a:t>
            </a:r>
            <a:r>
              <a:rPr lang="en-US" altLang="zh-CN" sz="1078" dirty="0">
                <a:latin typeface="Segoe UI"/>
                <a:ea typeface="Segoe UI"/>
                <a:cs typeface="Segoe UI"/>
              </a:rPr>
              <a:t>to </a:t>
            </a:r>
            <a:r>
              <a:rPr lang="en-US" altLang="zh-CN" sz="1078" spc="3" dirty="0">
                <a:latin typeface="Segoe UI"/>
                <a:ea typeface="Segoe UI"/>
                <a:cs typeface="Segoe UI"/>
              </a:rPr>
              <a:t>add</a:t>
            </a:r>
            <a:r>
              <a:rPr lang="en-US" altLang="zh-CN" sz="1078" spc="-8" dirty="0">
                <a:latin typeface="Segoe UI"/>
                <a:ea typeface="Segoe UI"/>
                <a:cs typeface="Segoe UI"/>
              </a:rPr>
              <a:t> </a:t>
            </a:r>
            <a:r>
              <a:rPr lang="en-US" altLang="zh-CN" sz="1078" dirty="0">
                <a:latin typeface="Segoe UI"/>
                <a:ea typeface="Segoe UI"/>
                <a:cs typeface="Segoe UI"/>
              </a:rPr>
              <a:t>an </a:t>
            </a:r>
            <a:r>
              <a:rPr lang="en-US" altLang="zh-CN" sz="1078" spc="2" dirty="0">
                <a:latin typeface="Segoe UI"/>
                <a:ea typeface="Segoe UI"/>
                <a:cs typeface="Segoe UI"/>
              </a:rPr>
              <a:t>Azure</a:t>
            </a:r>
            <a:r>
              <a:rPr lang="en-US" altLang="zh-CN" sz="1078" spc="-6" dirty="0">
                <a:latin typeface="Segoe UI"/>
                <a:ea typeface="Segoe UI"/>
                <a:cs typeface="Segoe UI"/>
              </a:rPr>
              <a:t> </a:t>
            </a:r>
            <a:r>
              <a:rPr lang="en-US" altLang="zh-CN" sz="1078" dirty="0">
                <a:latin typeface="Segoe UI"/>
                <a:ea typeface="Segoe UI"/>
                <a:cs typeface="Segoe UI"/>
              </a:rPr>
              <a:t>replica</a:t>
            </a:r>
            <a:r>
              <a:rPr lang="en-US" altLang="zh-CN" sz="1078" spc="8" dirty="0">
                <a:latin typeface="Segoe UI"/>
                <a:ea typeface="Segoe UI"/>
                <a:cs typeface="Segoe UI"/>
              </a:rPr>
              <a:t> </a:t>
            </a:r>
            <a:r>
              <a:rPr lang="en-US" altLang="zh-CN" sz="1078" dirty="0">
                <a:latin typeface="Segoe UI"/>
                <a:ea typeface="Segoe UI"/>
                <a:cs typeface="Segoe UI"/>
              </a:rPr>
              <a:t>to </a:t>
            </a:r>
            <a:r>
              <a:rPr lang="en-US" altLang="zh-CN" sz="1078" spc="3" dirty="0">
                <a:latin typeface="Segoe UI"/>
                <a:ea typeface="Segoe UI"/>
                <a:cs typeface="Segoe UI"/>
              </a:rPr>
              <a:t>an</a:t>
            </a:r>
            <a:r>
              <a:rPr lang="en-US" altLang="zh-CN" sz="1078" dirty="0">
                <a:latin typeface="Segoe UI"/>
                <a:ea typeface="Segoe UI"/>
                <a:cs typeface="Segoe UI"/>
              </a:rPr>
              <a:t> </a:t>
            </a:r>
            <a:r>
              <a:rPr lang="en-US" altLang="zh-CN" sz="1078" spc="-1" dirty="0">
                <a:latin typeface="Segoe UI"/>
                <a:ea typeface="Segoe UI"/>
                <a:cs typeface="Segoe UI"/>
              </a:rPr>
              <a:t>existing</a:t>
            </a:r>
            <a:r>
              <a:rPr lang="en-US" altLang="zh-CN" sz="1078" dirty="0">
                <a:latin typeface="Segoe UI"/>
                <a:ea typeface="Segoe UI"/>
                <a:cs typeface="Segoe UI"/>
              </a:rPr>
              <a:t> Always</a:t>
            </a:r>
            <a:r>
              <a:rPr lang="en-US" altLang="zh-CN" sz="1078" spc="5" dirty="0">
                <a:latin typeface="Segoe UI"/>
                <a:ea typeface="Segoe UI"/>
                <a:cs typeface="Segoe UI"/>
              </a:rPr>
              <a:t> </a:t>
            </a:r>
            <a:r>
              <a:rPr lang="en-US" altLang="zh-CN" sz="1078" dirty="0">
                <a:latin typeface="Segoe UI"/>
                <a:ea typeface="Segoe UI"/>
                <a:cs typeface="Segoe UI"/>
              </a:rPr>
              <a:t>On </a:t>
            </a:r>
            <a:r>
              <a:rPr lang="en-US" altLang="zh-CN" sz="1078" spc="-1" dirty="0">
                <a:latin typeface="Segoe UI"/>
                <a:ea typeface="Segoe UI"/>
                <a:cs typeface="Segoe UI"/>
              </a:rPr>
              <a:t>Availability</a:t>
            </a:r>
            <a:r>
              <a:rPr lang="en-US" altLang="zh-CN" sz="1078" dirty="0">
                <a:latin typeface="Segoe UI"/>
                <a:ea typeface="Segoe UI"/>
                <a:cs typeface="Segoe UI"/>
              </a:rPr>
              <a:t> </a:t>
            </a:r>
            <a:r>
              <a:rPr lang="en-US" altLang="zh-CN" sz="1078" spc="1" dirty="0">
                <a:latin typeface="Segoe UI"/>
                <a:ea typeface="Segoe UI"/>
                <a:cs typeface="Segoe UI"/>
              </a:rPr>
              <a:t>Group.</a:t>
            </a:r>
            <a:r>
              <a:rPr lang="en-US" altLang="zh-CN" sz="1078" dirty="0">
                <a:latin typeface="Segoe UI"/>
                <a:ea typeface="Segoe UI"/>
                <a:cs typeface="Segoe UI"/>
              </a:rPr>
              <a:t> For </a:t>
            </a:r>
            <a:r>
              <a:rPr lang="en-US" altLang="zh-CN" sz="1078" spc="2" dirty="0">
                <a:latin typeface="Segoe UI"/>
                <a:ea typeface="Segoe UI"/>
                <a:cs typeface="Segoe UI"/>
                <a:hlinkClick r:id="rId6">
                  <a:extLst>
                    <a:ext uri="{A12FA001-AC4F-418D-AE19-62706E023703}">
                      <ahyp:hlinkClr xmlns:ahyp="http://schemas.microsoft.com/office/drawing/2018/hyperlinkcolor" val="tx"/>
                    </a:ext>
                  </a:extLst>
                </a:hlinkClick>
              </a:rPr>
              <a:t>more</a:t>
            </a:r>
            <a:r>
              <a:rPr lang="en-US" altLang="zh-CN" sz="1078" spc="5" dirty="0">
                <a:latin typeface="Segoe UI"/>
                <a:ea typeface="Segoe UI"/>
                <a:cs typeface="Segoe UI"/>
                <a:hlinkClick r:id="rId6">
                  <a:extLst>
                    <a:ext uri="{A12FA001-AC4F-418D-AE19-62706E023703}">
                      <ahyp:hlinkClr xmlns:ahyp="http://schemas.microsoft.com/office/drawing/2018/hyperlinkcolor" val="tx"/>
                    </a:ext>
                  </a:extLst>
                </a:hlinkClick>
              </a:rPr>
              <a:t> </a:t>
            </a:r>
            <a:r>
              <a:rPr lang="en-US" altLang="zh-CN" sz="1078" spc="1" dirty="0">
                <a:latin typeface="Segoe UI"/>
                <a:ea typeface="Segoe UI"/>
                <a:cs typeface="Segoe UI"/>
                <a:hlinkClick r:id="rId6">
                  <a:extLst>
                    <a:ext uri="{A12FA001-AC4F-418D-AE19-62706E023703}">
                      <ahyp:hlinkClr xmlns:ahyp="http://schemas.microsoft.com/office/drawing/2018/hyperlinkcolor" val="tx"/>
                    </a:ext>
                  </a:extLst>
                </a:hlinkClick>
              </a:rPr>
              <a:t>information,</a:t>
            </a:r>
            <a:r>
              <a:rPr lang="en-US" altLang="zh-CN" sz="1078" dirty="0">
                <a:latin typeface="Segoe UI"/>
                <a:ea typeface="Segoe UI"/>
                <a:cs typeface="Segoe UI"/>
                <a:hlinkClick r:id="rId6">
                  <a:extLst>
                    <a:ext uri="{A12FA001-AC4F-418D-AE19-62706E023703}">
                      <ahyp:hlinkClr xmlns:ahyp="http://schemas.microsoft.com/office/drawing/2018/hyperlinkcolor" val="tx"/>
                    </a:ext>
                  </a:extLst>
                </a:hlinkClick>
              </a:rPr>
              <a:t> see </a:t>
            </a:r>
            <a:r>
              <a:rPr lang="en-US" altLang="zh-CN" sz="1078" spc="1" dirty="0">
                <a:latin typeface="Segoe UI"/>
                <a:ea typeface="Segoe UI"/>
                <a:cs typeface="Segoe UI"/>
                <a:hlinkClick r:id="rId6">
                  <a:extLst>
                    <a:ext uri="{A12FA001-AC4F-418D-AE19-62706E023703}">
                      <ahyp:hlinkClr xmlns:ahyp="http://schemas.microsoft.com/office/drawing/2018/hyperlinkcolor" val="tx"/>
                    </a:ext>
                  </a:extLst>
                </a:hlinkClick>
              </a:rPr>
              <a:t>Tutorial:</a:t>
            </a:r>
            <a:r>
              <a:rPr lang="en-US" altLang="zh-CN" sz="1078" dirty="0">
                <a:latin typeface="Segoe UI"/>
                <a:ea typeface="Segoe UI"/>
                <a:cs typeface="Segoe UI"/>
                <a:hlinkClick r:id="rId6">
                  <a:extLst>
                    <a:ext uri="{A12FA001-AC4F-418D-AE19-62706E023703}">
                      <ahyp:hlinkClr xmlns:ahyp="http://schemas.microsoft.com/office/drawing/2018/hyperlinkcolor" val="tx"/>
                    </a:ext>
                  </a:extLst>
                </a:hlinkClick>
              </a:rPr>
              <a:t> </a:t>
            </a:r>
            <a:r>
              <a:rPr lang="en-US" altLang="zh-CN" sz="1078" spc="1" dirty="0">
                <a:latin typeface="Segoe UI"/>
                <a:ea typeface="Segoe UI"/>
                <a:cs typeface="Segoe UI"/>
                <a:hlinkClick r:id="rId6">
                  <a:extLst>
                    <a:ext uri="{A12FA001-AC4F-418D-AE19-62706E023703}">
                      <ahyp:hlinkClr xmlns:ahyp="http://schemas.microsoft.com/office/drawing/2018/hyperlinkcolor" val="tx"/>
                    </a:ext>
                  </a:extLst>
                </a:hlinkClick>
              </a:rPr>
              <a:t>Extend</a:t>
            </a:r>
            <a:r>
              <a:rPr lang="en-US" altLang="zh-CN" sz="1078" spc="-6" dirty="0">
                <a:latin typeface="Segoe UI"/>
                <a:ea typeface="Segoe UI"/>
                <a:cs typeface="Segoe UI"/>
                <a:hlinkClick r:id="rId6">
                  <a:extLst>
                    <a:ext uri="{A12FA001-AC4F-418D-AE19-62706E023703}">
                      <ahyp:hlinkClr xmlns:ahyp="http://schemas.microsoft.com/office/drawing/2018/hyperlinkcolor" val="tx"/>
                    </a:ext>
                  </a:extLst>
                </a:hlinkClick>
              </a:rPr>
              <a:t> </a:t>
            </a:r>
            <a:r>
              <a:rPr lang="en-US" altLang="zh-CN" sz="1078" spc="3" dirty="0">
                <a:latin typeface="Segoe UI"/>
                <a:ea typeface="Segoe UI"/>
                <a:cs typeface="Segoe UI"/>
                <a:hlinkClick r:id="rId6">
                  <a:extLst>
                    <a:ext uri="{A12FA001-AC4F-418D-AE19-62706E023703}">
                      <ahyp:hlinkClr xmlns:ahyp="http://schemas.microsoft.com/office/drawing/2018/hyperlinkcolor" val="tx"/>
                    </a:ext>
                  </a:extLst>
                </a:hlinkClick>
              </a:rPr>
              <a:t>your</a:t>
            </a:r>
            <a:r>
              <a:rPr lang="en-US" altLang="zh-CN" sz="1078" dirty="0">
                <a:latin typeface="Segoe UI"/>
                <a:ea typeface="Segoe UI"/>
                <a:cs typeface="Segoe UI"/>
                <a:hlinkClick r:id="rId6">
                  <a:extLst>
                    <a:ext uri="{A12FA001-AC4F-418D-AE19-62706E023703}">
                      <ahyp:hlinkClr xmlns:ahyp="http://schemas.microsoft.com/office/drawing/2018/hyperlinkcolor" val="tx"/>
                    </a:ext>
                  </a:extLst>
                </a:hlinkClick>
              </a:rPr>
              <a:t> Always On</a:t>
            </a:r>
            <a:r>
              <a:rPr lang="en-US" altLang="zh-CN" sz="1078" spc="295" dirty="0">
                <a:latin typeface="Segoe UI"/>
                <a:ea typeface="Segoe UI"/>
                <a:cs typeface="Segoe UI"/>
                <a:hlinkClick r:id="rId6">
                  <a:extLst>
                    <a:ext uri="{A12FA001-AC4F-418D-AE19-62706E023703}">
                      <ahyp:hlinkClr xmlns:ahyp="http://schemas.microsoft.com/office/drawing/2018/hyperlinkcolor" val="tx"/>
                    </a:ext>
                  </a:extLst>
                </a:hlinkClick>
              </a:rPr>
              <a:t> </a:t>
            </a:r>
            <a:r>
              <a:rPr lang="en-US" altLang="zh-CN" sz="1078" dirty="0">
                <a:latin typeface="Segoe UI"/>
                <a:ea typeface="Segoe UI"/>
                <a:cs typeface="Segoe UI"/>
                <a:hlinkClick r:id="rId6">
                  <a:extLst>
                    <a:ext uri="{A12FA001-AC4F-418D-AE19-62706E023703}">
                      <ahyp:hlinkClr xmlns:ahyp="http://schemas.microsoft.com/office/drawing/2018/hyperlinkcolor" val="tx"/>
                    </a:ext>
                  </a:extLst>
                </a:hlinkClick>
              </a:rPr>
              <a:t>Availability</a:t>
            </a:r>
            <a:r>
              <a:rPr lang="en-US" altLang="zh-CN" sz="1078" spc="-12" dirty="0">
                <a:latin typeface="Segoe UI"/>
                <a:ea typeface="Segoe UI"/>
                <a:cs typeface="Segoe UI"/>
                <a:hlinkClick r:id="rId6">
                  <a:extLst>
                    <a:ext uri="{A12FA001-AC4F-418D-AE19-62706E023703}">
                      <ahyp:hlinkClr xmlns:ahyp="http://schemas.microsoft.com/office/drawing/2018/hyperlinkcolor" val="tx"/>
                    </a:ext>
                  </a:extLst>
                </a:hlinkClick>
              </a:rPr>
              <a:t> </a:t>
            </a:r>
            <a:r>
              <a:rPr lang="en-US" altLang="zh-CN" sz="1078" spc="2" dirty="0">
                <a:latin typeface="Segoe UI"/>
                <a:ea typeface="Segoe UI"/>
                <a:cs typeface="Segoe UI"/>
                <a:hlinkClick r:id="rId6">
                  <a:extLst>
                    <a:ext uri="{A12FA001-AC4F-418D-AE19-62706E023703}">
                      <ahyp:hlinkClr xmlns:ahyp="http://schemas.microsoft.com/office/drawing/2018/hyperlinkcolor" val="tx"/>
                    </a:ext>
                  </a:extLst>
                </a:hlinkClick>
              </a:rPr>
              <a:t>Group</a:t>
            </a:r>
            <a:r>
              <a:rPr lang="en-US" altLang="zh-CN" sz="1078" spc="5" dirty="0">
                <a:latin typeface="Segoe UI"/>
                <a:ea typeface="Segoe UI"/>
                <a:cs typeface="Segoe UI"/>
                <a:hlinkClick r:id="rId6">
                  <a:extLst>
                    <a:ext uri="{A12FA001-AC4F-418D-AE19-62706E023703}">
                      <ahyp:hlinkClr xmlns:ahyp="http://schemas.microsoft.com/office/drawing/2018/hyperlinkcolor" val="tx"/>
                    </a:ext>
                  </a:extLst>
                </a:hlinkClick>
              </a:rPr>
              <a:t> </a:t>
            </a:r>
            <a:r>
              <a:rPr lang="en-US" altLang="zh-CN" sz="1078" dirty="0">
                <a:latin typeface="Segoe UI"/>
                <a:ea typeface="Segoe UI"/>
                <a:cs typeface="Segoe UI"/>
                <a:hlinkClick r:id="rId6">
                  <a:extLst>
                    <a:ext uri="{A12FA001-AC4F-418D-AE19-62706E023703}">
                      <ahyp:hlinkClr xmlns:ahyp="http://schemas.microsoft.com/office/drawing/2018/hyperlinkcolor" val="tx"/>
                    </a:ext>
                  </a:extLst>
                </a:hlinkClick>
              </a:rPr>
              <a:t>to </a:t>
            </a:r>
            <a:r>
              <a:rPr lang="en-US" altLang="zh-CN" sz="1078" spc="2" dirty="0">
                <a:latin typeface="Segoe UI"/>
                <a:ea typeface="Segoe UI"/>
                <a:cs typeface="Segoe UI"/>
                <a:hlinkClick r:id="rId6">
                  <a:extLst>
                    <a:ext uri="{A12FA001-AC4F-418D-AE19-62706E023703}">
                      <ahyp:hlinkClr xmlns:ahyp="http://schemas.microsoft.com/office/drawing/2018/hyperlinkcolor" val="tx"/>
                    </a:ext>
                  </a:extLst>
                </a:hlinkClick>
              </a:rPr>
              <a:t>Azure.</a:t>
            </a:r>
            <a:endParaRPr lang="en-US" altLang="zh-CN" sz="1078" dirty="0">
              <a:latin typeface="Segoe UI"/>
              <a:ea typeface="Segoe UI"/>
              <a:cs typeface="Segoe U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ath180"/>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181" name="Path181"/>
          <p:cNvSpPr/>
          <p:nvPr/>
        </p:nvSpPr>
        <p:spPr>
          <a:xfrm>
            <a:off x="113960" y="1261035"/>
            <a:ext cx="11964080" cy="5015753"/>
          </a:xfrm>
          <a:custGeom>
            <a:avLst/>
            <a:gdLst/>
            <a:ahLst/>
            <a:cxnLst/>
            <a:rect l="l" t="t" r="r" b="b"/>
            <a:pathLst>
              <a:path w="12207793" h="5117926">
                <a:moveTo>
                  <a:pt x="9142" y="5108779"/>
                </a:moveTo>
                <a:lnTo>
                  <a:pt x="12198652" y="5108779"/>
                </a:lnTo>
                <a:lnTo>
                  <a:pt x="12198652" y="9148"/>
                </a:lnTo>
                <a:lnTo>
                  <a:pt x="9142" y="9148"/>
                </a:lnTo>
                <a:lnTo>
                  <a:pt x="9142" y="5108779"/>
                </a:lnTo>
                <a:close/>
              </a:path>
            </a:pathLst>
          </a:custGeom>
          <a:noFill/>
          <a:ln w="9144" cap="sq">
            <a:solidFill>
              <a:srgbClr val="0072C6"/>
            </a:solidFill>
            <a:prstDash val="solid"/>
          </a:ln>
        </p:spPr>
        <p:txBody>
          <a:bodyPr rtlCol="0" anchor="ctr"/>
          <a:lstStyle/>
          <a:p>
            <a:pPr algn="ctr"/>
            <a:endParaRPr lang="en-US" altLang="zh-CN" sz="1764"/>
          </a:p>
        </p:txBody>
      </p:sp>
      <p:pic>
        <p:nvPicPr>
          <p:cNvPr id="182" name="Image182"/>
          <p:cNvPicPr>
            <a:picLocks noChangeAspect="1"/>
          </p:cNvPicPr>
          <p:nvPr/>
        </p:nvPicPr>
        <p:blipFill>
          <a:blip r:embed="rId2"/>
          <a:stretch>
            <a:fillRect/>
          </a:stretch>
        </p:blipFill>
        <p:spPr>
          <a:xfrm>
            <a:off x="2586816" y="1534460"/>
            <a:ext cx="5220472" cy="2323352"/>
          </a:xfrm>
          <a:prstGeom prst="rect">
            <a:avLst/>
          </a:prstGeom>
          <a:noFill/>
        </p:spPr>
      </p:pic>
      <p:grpSp>
        <p:nvGrpSpPr>
          <p:cNvPr id="183" name="Group183"/>
          <p:cNvGrpSpPr/>
          <p:nvPr/>
        </p:nvGrpSpPr>
        <p:grpSpPr>
          <a:xfrm>
            <a:off x="286880" y="1561353"/>
            <a:ext cx="1805663" cy="4731925"/>
            <a:chOff x="289196" y="1593158"/>
            <a:chExt cx="1842445" cy="4828316"/>
          </a:xfrm>
        </p:grpSpPr>
        <p:sp>
          <p:nvSpPr>
            <p:cNvPr id="184" name="Path184"/>
            <p:cNvSpPr/>
            <p:nvPr/>
          </p:nvSpPr>
          <p:spPr>
            <a:xfrm>
              <a:off x="297119" y="1593158"/>
              <a:ext cx="1834522" cy="914732"/>
            </a:xfrm>
            <a:custGeom>
              <a:avLst/>
              <a:gdLst/>
              <a:ahLst/>
              <a:cxnLst/>
              <a:rect l="l" t="t" r="r" b="b"/>
              <a:pathLst>
                <a:path w="1834522" h="914732">
                  <a:moveTo>
                    <a:pt x="0" y="914732"/>
                  </a:moveTo>
                  <a:lnTo>
                    <a:pt x="1834521" y="914732"/>
                  </a:lnTo>
                  <a:lnTo>
                    <a:pt x="1834521"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a:p>
          </p:txBody>
        </p:sp>
        <p:pic>
          <p:nvPicPr>
            <p:cNvPr id="185" name="Image185"/>
            <p:cNvPicPr>
              <a:picLocks noChangeAspect="1"/>
            </p:cNvPicPr>
            <p:nvPr/>
          </p:nvPicPr>
          <p:blipFill>
            <a:blip r:embed="rId3"/>
            <a:stretch>
              <a:fillRect/>
            </a:stretch>
          </p:blipFill>
          <p:spPr>
            <a:xfrm>
              <a:off x="747395" y="1762892"/>
              <a:ext cx="922695" cy="197811"/>
            </a:xfrm>
            <a:prstGeom prst="rect">
              <a:avLst/>
            </a:prstGeom>
            <a:noFill/>
          </p:spPr>
        </p:pic>
        <p:pic>
          <p:nvPicPr>
            <p:cNvPr id="186" name="Image186"/>
            <p:cNvPicPr>
              <a:picLocks noChangeAspect="1"/>
            </p:cNvPicPr>
            <p:nvPr/>
          </p:nvPicPr>
          <p:blipFill>
            <a:blip r:embed="rId4"/>
            <a:stretch>
              <a:fillRect/>
            </a:stretch>
          </p:blipFill>
          <p:spPr>
            <a:xfrm>
              <a:off x="733682" y="1982428"/>
              <a:ext cx="961929" cy="197810"/>
            </a:xfrm>
            <a:prstGeom prst="rect">
              <a:avLst/>
            </a:prstGeom>
            <a:noFill/>
          </p:spPr>
        </p:pic>
        <p:pic>
          <p:nvPicPr>
            <p:cNvPr id="187" name="Image187"/>
            <p:cNvPicPr>
              <a:picLocks noChangeAspect="1"/>
            </p:cNvPicPr>
            <p:nvPr/>
          </p:nvPicPr>
          <p:blipFill>
            <a:blip r:embed="rId5"/>
            <a:stretch>
              <a:fillRect/>
            </a:stretch>
          </p:blipFill>
          <p:spPr>
            <a:xfrm>
              <a:off x="900792" y="2207681"/>
              <a:ext cx="628865" cy="191077"/>
            </a:xfrm>
            <a:prstGeom prst="rect">
              <a:avLst/>
            </a:prstGeom>
            <a:noFill/>
          </p:spPr>
        </p:pic>
        <p:sp>
          <p:nvSpPr>
            <p:cNvPr id="188" name="Text Box188"/>
            <p:cNvSpPr txBox="1"/>
            <p:nvPr/>
          </p:nvSpPr>
          <p:spPr>
            <a:xfrm>
              <a:off x="289196" y="2553473"/>
              <a:ext cx="1839092" cy="3868001"/>
            </a:xfrm>
            <a:prstGeom prst="rect">
              <a:avLst/>
            </a:prstGeom>
            <a:ln w="9145">
              <a:solidFill>
                <a:srgbClr val="0072C6"/>
              </a:solidFill>
            </a:ln>
          </p:spPr>
          <p:txBody>
            <a:bodyPr wrap="square" lIns="0" tIns="0" rIns="0" rtlCol="0">
              <a:spAutoFit/>
            </a:bodyPr>
            <a:lstStyle/>
            <a:p>
              <a:pPr marL="187846">
                <a:lnSpc>
                  <a:spcPts val="1516"/>
                </a:lnSpc>
                <a:spcBef>
                  <a:spcPts val="931"/>
                </a:spcBef>
              </a:pPr>
              <a:r>
                <a:rPr lang="en-US" altLang="zh-CN" sz="1176" b="1" spc="-2" dirty="0">
                  <a:latin typeface="Segoe UI"/>
                  <a:ea typeface="Segoe UI"/>
                  <a:cs typeface="Segoe UI"/>
                </a:rPr>
                <a:t>Azure</a:t>
              </a:r>
              <a:r>
                <a:rPr lang="en-US" altLang="zh-CN" sz="1176" b="1" spc="6" dirty="0">
                  <a:latin typeface="Segoe UI"/>
                  <a:ea typeface="Segoe UI"/>
                  <a:cs typeface="Segoe UI"/>
                </a:rPr>
                <a:t> </a:t>
              </a:r>
              <a:r>
                <a:rPr lang="en-US" altLang="zh-CN" sz="1176" b="1" spc="-2" dirty="0">
                  <a:latin typeface="Segoe UI"/>
                  <a:ea typeface="Segoe UI"/>
                  <a:cs typeface="Segoe UI"/>
                </a:rPr>
                <a:t>Only</a:t>
              </a:r>
              <a:endParaRPr lang="en-US" altLang="zh-CN" sz="1176" dirty="0">
                <a:latin typeface="Segoe UI"/>
                <a:ea typeface="Segoe UI"/>
                <a:cs typeface="Segoe UI"/>
              </a:endParaRPr>
            </a:p>
            <a:p>
              <a:pPr marL="187846">
                <a:lnSpc>
                  <a:spcPts val="1272"/>
                </a:lnSpc>
              </a:pPr>
              <a:r>
                <a:rPr lang="en-US" altLang="zh-CN" sz="1176" dirty="0">
                  <a:latin typeface="Segoe UI"/>
                  <a:ea typeface="Segoe UI"/>
                  <a:cs typeface="Segoe UI"/>
                </a:rPr>
                <a:t>Availability</a:t>
              </a:r>
              <a:r>
                <a:rPr lang="en-US" altLang="zh-CN" sz="1176" spc="-23" dirty="0">
                  <a:latin typeface="Segoe UI"/>
                  <a:ea typeface="Segoe UI"/>
                  <a:cs typeface="Segoe UI"/>
                </a:rPr>
                <a:t> </a:t>
              </a:r>
              <a:r>
                <a:rPr lang="en-US" altLang="zh-CN" sz="1176" spc="-1" dirty="0">
                  <a:latin typeface="Segoe UI"/>
                  <a:ea typeface="Segoe UI"/>
                  <a:cs typeface="Segoe UI"/>
                </a:rPr>
                <a:t>replicas</a:t>
              </a:r>
              <a:endParaRPr lang="en-US" altLang="zh-CN" sz="1176" dirty="0">
                <a:latin typeface="Segoe UI"/>
                <a:ea typeface="Segoe UI"/>
                <a:cs typeface="Segoe UI"/>
              </a:endParaRPr>
            </a:p>
            <a:p>
              <a:pPr marL="187846">
                <a:lnSpc>
                  <a:spcPts val="1270"/>
                </a:lnSpc>
              </a:pPr>
              <a:r>
                <a:rPr lang="en-US" altLang="zh-CN" sz="1176" dirty="0">
                  <a:latin typeface="Segoe UI"/>
                  <a:ea typeface="Segoe UI"/>
                  <a:cs typeface="Segoe UI"/>
                </a:rPr>
                <a:t>running</a:t>
              </a:r>
              <a:r>
                <a:rPr lang="en-US" altLang="zh-CN" sz="1176" spc="-36" dirty="0">
                  <a:latin typeface="Segoe UI"/>
                  <a:ea typeface="Segoe UI"/>
                  <a:cs typeface="Segoe UI"/>
                </a:rPr>
                <a:t> </a:t>
              </a:r>
              <a:r>
                <a:rPr lang="en-US" altLang="zh-CN" sz="1176" dirty="0">
                  <a:latin typeface="Segoe UI"/>
                  <a:ea typeface="Segoe UI"/>
                  <a:cs typeface="Segoe UI"/>
                </a:rPr>
                <a:t>across</a:t>
              </a:r>
            </a:p>
            <a:p>
              <a:pPr marL="187846">
                <a:lnSpc>
                  <a:spcPts val="1270"/>
                </a:lnSpc>
              </a:pPr>
              <a:r>
                <a:rPr lang="en-US" altLang="zh-CN" sz="1176" dirty="0">
                  <a:latin typeface="Segoe UI"/>
                  <a:ea typeface="Segoe UI"/>
                  <a:cs typeface="Segoe UI"/>
                </a:rPr>
                <a:t>multiple</a:t>
              </a:r>
              <a:r>
                <a:rPr lang="en-US" altLang="zh-CN" sz="1176" spc="-21" dirty="0">
                  <a:latin typeface="Segoe UI"/>
                  <a:ea typeface="Segoe UI"/>
                  <a:cs typeface="Segoe UI"/>
                </a:rPr>
                <a:t> </a:t>
              </a:r>
              <a:r>
                <a:rPr lang="en-US" altLang="zh-CN" sz="1176" spc="2" dirty="0">
                  <a:latin typeface="Segoe UI"/>
                  <a:ea typeface="Segoe UI"/>
                  <a:cs typeface="Segoe UI"/>
                </a:rPr>
                <a:t>Azure</a:t>
              </a:r>
              <a:endParaRPr lang="en-US" altLang="zh-CN" sz="1176" dirty="0">
                <a:latin typeface="Segoe UI"/>
                <a:ea typeface="Segoe UI"/>
                <a:cs typeface="Segoe UI"/>
              </a:endParaRPr>
            </a:p>
            <a:p>
              <a:pPr marL="187846">
                <a:lnSpc>
                  <a:spcPts val="1270"/>
                </a:lnSpc>
              </a:pPr>
              <a:r>
                <a:rPr lang="en-US" altLang="zh-CN" sz="1176" spc="1" dirty="0">
                  <a:latin typeface="Segoe UI"/>
                  <a:ea typeface="Segoe UI"/>
                  <a:cs typeface="Segoe UI"/>
                </a:rPr>
                <a:t>regions</a:t>
              </a:r>
              <a:r>
                <a:rPr lang="en-US" altLang="zh-CN" sz="1176" spc="-35" dirty="0">
                  <a:latin typeface="Segoe UI"/>
                  <a:ea typeface="Segoe UI"/>
                  <a:cs typeface="Segoe UI"/>
                </a:rPr>
                <a:t> </a:t>
              </a:r>
              <a:r>
                <a:rPr lang="en-US" altLang="zh-CN" sz="1176" dirty="0">
                  <a:latin typeface="Segoe UI"/>
                  <a:ea typeface="Segoe UI"/>
                  <a:cs typeface="Segoe UI"/>
                </a:rPr>
                <a:t>in</a:t>
              </a:r>
              <a:r>
                <a:rPr lang="en-US" altLang="zh-CN" sz="1176" spc="-15" dirty="0">
                  <a:latin typeface="Segoe UI"/>
                  <a:ea typeface="Segoe UI"/>
                  <a:cs typeface="Segoe UI"/>
                </a:rPr>
                <a:t> </a:t>
              </a:r>
              <a:r>
                <a:rPr lang="en-US" altLang="zh-CN" sz="1176" spc="2" dirty="0">
                  <a:latin typeface="Segoe UI"/>
                  <a:ea typeface="Segoe UI"/>
                  <a:cs typeface="Segoe UI"/>
                </a:rPr>
                <a:t>Azure</a:t>
              </a:r>
              <a:r>
                <a:rPr lang="en-US" altLang="zh-CN" sz="1176" spc="-25" dirty="0">
                  <a:latin typeface="Segoe UI"/>
                  <a:ea typeface="Segoe UI"/>
                  <a:cs typeface="Segoe UI"/>
                </a:rPr>
                <a:t> </a:t>
              </a:r>
              <a:r>
                <a:rPr lang="en-US" altLang="zh-CN" sz="1176" dirty="0">
                  <a:latin typeface="Segoe UI"/>
                  <a:ea typeface="Segoe UI"/>
                  <a:cs typeface="Segoe UI"/>
                </a:rPr>
                <a:t>VMs</a:t>
              </a:r>
            </a:p>
            <a:p>
              <a:pPr marL="187846">
                <a:lnSpc>
                  <a:spcPts val="1270"/>
                </a:lnSpc>
              </a:pPr>
              <a:r>
                <a:rPr lang="en-US" altLang="zh-CN" sz="1176" dirty="0">
                  <a:latin typeface="Segoe UI"/>
                  <a:ea typeface="Segoe UI"/>
                  <a:cs typeface="Segoe UI"/>
                </a:rPr>
                <a:t>for</a:t>
              </a:r>
              <a:r>
                <a:rPr lang="en-US" altLang="zh-CN" sz="1176" spc="-15" dirty="0">
                  <a:latin typeface="Segoe UI"/>
                  <a:ea typeface="Segoe UI"/>
                  <a:cs typeface="Segoe UI"/>
                </a:rPr>
                <a:t> </a:t>
              </a:r>
              <a:r>
                <a:rPr lang="en-US" altLang="zh-CN" sz="1176" spc="-1" dirty="0">
                  <a:latin typeface="Segoe UI"/>
                  <a:ea typeface="Segoe UI"/>
                  <a:cs typeface="Segoe UI"/>
                </a:rPr>
                <a:t>disaster</a:t>
              </a:r>
              <a:r>
                <a:rPr lang="en-US" altLang="zh-CN" sz="1176" dirty="0">
                  <a:latin typeface="Segoe UI"/>
                  <a:ea typeface="Segoe UI"/>
                  <a:cs typeface="Segoe UI"/>
                </a:rPr>
                <a:t> recovery.</a:t>
              </a:r>
            </a:p>
            <a:p>
              <a:pPr marL="187846">
                <a:lnSpc>
                  <a:spcPts val="1516"/>
                </a:lnSpc>
                <a:spcBef>
                  <a:spcPts val="342"/>
                </a:spcBef>
              </a:pPr>
              <a:r>
                <a:rPr lang="en-US" altLang="zh-CN" sz="1176" dirty="0">
                  <a:latin typeface="Segoe UI"/>
                  <a:ea typeface="Segoe UI"/>
                  <a:cs typeface="Segoe UI"/>
                </a:rPr>
                <a:t>Cross-region</a:t>
              </a:r>
              <a:r>
                <a:rPr lang="en-US" altLang="zh-CN" sz="1176" spc="-10" dirty="0">
                  <a:latin typeface="Segoe UI"/>
                  <a:ea typeface="Segoe UI"/>
                  <a:cs typeface="Segoe UI"/>
                </a:rPr>
                <a:t> </a:t>
              </a:r>
              <a:r>
                <a:rPr lang="en-US" altLang="zh-CN" sz="1176" spc="-1" dirty="0">
                  <a:latin typeface="Segoe UI"/>
                  <a:ea typeface="Segoe UI"/>
                  <a:cs typeface="Segoe UI"/>
                </a:rPr>
                <a:t>solution</a:t>
              </a:r>
              <a:endParaRPr lang="en-US" altLang="zh-CN" sz="1176" dirty="0">
                <a:latin typeface="Segoe UI"/>
                <a:ea typeface="Segoe UI"/>
                <a:cs typeface="Segoe UI"/>
              </a:endParaRPr>
            </a:p>
            <a:p>
              <a:pPr marL="187846">
                <a:lnSpc>
                  <a:spcPts val="1270"/>
                </a:lnSpc>
              </a:pPr>
              <a:r>
                <a:rPr lang="en-US" altLang="zh-CN" sz="1176" dirty="0">
                  <a:latin typeface="Segoe UI"/>
                  <a:ea typeface="Segoe UI"/>
                  <a:cs typeface="Segoe UI"/>
                </a:rPr>
                <a:t>protects</a:t>
              </a:r>
              <a:r>
                <a:rPr lang="en-US" altLang="zh-CN" sz="1176" spc="-19" dirty="0">
                  <a:latin typeface="Segoe UI"/>
                  <a:ea typeface="Segoe UI"/>
                  <a:cs typeface="Segoe UI"/>
                </a:rPr>
                <a:t> </a:t>
              </a:r>
              <a:r>
                <a:rPr lang="en-US" altLang="zh-CN" sz="1176" dirty="0">
                  <a:latin typeface="Segoe UI"/>
                  <a:ea typeface="Segoe UI"/>
                  <a:cs typeface="Segoe UI"/>
                </a:rPr>
                <a:t>against</a:t>
              </a:r>
            </a:p>
            <a:p>
              <a:pPr marL="187846">
                <a:lnSpc>
                  <a:spcPts val="1270"/>
                </a:lnSpc>
              </a:pPr>
              <a:r>
                <a:rPr lang="en-US" altLang="zh-CN" sz="1176" dirty="0">
                  <a:latin typeface="Segoe UI"/>
                  <a:ea typeface="Segoe UI"/>
                  <a:cs typeface="Segoe UI"/>
                </a:rPr>
                <a:t>complete</a:t>
              </a:r>
              <a:r>
                <a:rPr lang="en-US" altLang="zh-CN" sz="1176" spc="-11" dirty="0">
                  <a:latin typeface="Segoe UI"/>
                  <a:ea typeface="Segoe UI"/>
                  <a:cs typeface="Segoe UI"/>
                </a:rPr>
                <a:t> </a:t>
              </a:r>
              <a:r>
                <a:rPr lang="en-US" altLang="zh-CN" sz="1176" spc="-1" dirty="0">
                  <a:latin typeface="Segoe UI"/>
                  <a:ea typeface="Segoe UI"/>
                  <a:cs typeface="Segoe UI"/>
                </a:rPr>
                <a:t>site</a:t>
              </a:r>
              <a:r>
                <a:rPr lang="en-US" altLang="zh-CN" sz="1176" dirty="0">
                  <a:latin typeface="Segoe UI"/>
                  <a:ea typeface="Segoe UI"/>
                  <a:cs typeface="Segoe UI"/>
                </a:rPr>
                <a:t> </a:t>
              </a:r>
              <a:r>
                <a:rPr lang="en-US" altLang="zh-CN" sz="1176" spc="1" dirty="0">
                  <a:latin typeface="Segoe UI"/>
                  <a:ea typeface="Segoe UI"/>
                  <a:cs typeface="Segoe UI"/>
                </a:rPr>
                <a:t>outage.</a:t>
              </a:r>
              <a:endParaRPr lang="en-US" altLang="zh-CN" sz="1176" dirty="0">
                <a:latin typeface="Segoe UI"/>
                <a:ea typeface="Segoe UI"/>
                <a:cs typeface="Segoe UI"/>
              </a:endParaRPr>
            </a:p>
            <a:p>
              <a:pPr marL="187846">
                <a:lnSpc>
                  <a:spcPts val="1516"/>
                </a:lnSpc>
                <a:spcBef>
                  <a:spcPts val="345"/>
                </a:spcBef>
              </a:pPr>
              <a:r>
                <a:rPr lang="en-US" altLang="zh-CN" sz="1176" dirty="0">
                  <a:latin typeface="Segoe UI"/>
                  <a:ea typeface="Segoe UI"/>
                  <a:cs typeface="Segoe UI"/>
                </a:rPr>
                <a:t>Replicas</a:t>
              </a:r>
              <a:r>
                <a:rPr lang="en-US" altLang="zh-CN" sz="1176" spc="-26" dirty="0">
                  <a:latin typeface="Segoe UI"/>
                  <a:ea typeface="Segoe UI"/>
                  <a:cs typeface="Segoe UI"/>
                </a:rPr>
                <a:t> </a:t>
              </a:r>
              <a:r>
                <a:rPr lang="en-US" altLang="zh-CN" sz="1176" spc="2" dirty="0">
                  <a:latin typeface="Segoe UI"/>
                  <a:ea typeface="Segoe UI"/>
                  <a:cs typeface="Segoe UI"/>
                </a:rPr>
                <a:t>running</a:t>
              </a:r>
              <a:r>
                <a:rPr lang="en-US" altLang="zh-CN" sz="1176" spc="-52" dirty="0">
                  <a:latin typeface="Segoe UI"/>
                  <a:ea typeface="Segoe UI"/>
                  <a:cs typeface="Segoe UI"/>
                </a:rPr>
                <a:t> </a:t>
              </a:r>
              <a:r>
                <a:rPr lang="en-US" altLang="zh-CN" sz="1176" dirty="0">
                  <a:latin typeface="Segoe UI"/>
                  <a:ea typeface="Segoe UI"/>
                  <a:cs typeface="Segoe UI"/>
                </a:rPr>
                <a:t>in</a:t>
              </a:r>
            </a:p>
            <a:p>
              <a:pPr marL="187846">
                <a:lnSpc>
                  <a:spcPts val="1270"/>
                </a:lnSpc>
              </a:pPr>
              <a:r>
                <a:rPr lang="en-US" altLang="zh-CN" sz="1176" spc="-1" dirty="0">
                  <a:latin typeface="Segoe UI"/>
                  <a:ea typeface="Segoe UI"/>
                  <a:cs typeface="Segoe UI"/>
                </a:rPr>
                <a:t>same</a:t>
              </a:r>
              <a:r>
                <a:rPr lang="en-US" altLang="zh-CN" sz="1176" dirty="0">
                  <a:latin typeface="Segoe UI"/>
                  <a:ea typeface="Segoe UI"/>
                  <a:cs typeface="Segoe UI"/>
                </a:rPr>
                <a:t> </a:t>
              </a:r>
              <a:r>
                <a:rPr lang="en-US" altLang="zh-CN" sz="1176" spc="2" dirty="0">
                  <a:latin typeface="Segoe UI"/>
                  <a:ea typeface="Segoe UI"/>
                  <a:cs typeface="Segoe UI"/>
                </a:rPr>
                <a:t>Azure</a:t>
              </a:r>
              <a:r>
                <a:rPr lang="en-US" altLang="zh-CN" sz="1176" spc="-24" dirty="0">
                  <a:latin typeface="Segoe UI"/>
                  <a:ea typeface="Segoe UI"/>
                  <a:cs typeface="Segoe UI"/>
                </a:rPr>
                <a:t> </a:t>
              </a:r>
              <a:r>
                <a:rPr lang="en-US" altLang="zh-CN" sz="1176" dirty="0">
                  <a:latin typeface="Segoe UI"/>
                  <a:ea typeface="Segoe UI"/>
                  <a:cs typeface="Segoe UI"/>
                </a:rPr>
                <a:t>Region</a:t>
              </a:r>
            </a:p>
            <a:p>
              <a:pPr marL="187846">
                <a:lnSpc>
                  <a:spcPts val="1258"/>
                </a:lnSpc>
              </a:pPr>
              <a:r>
                <a:rPr lang="en-US" altLang="zh-CN" sz="1176" dirty="0">
                  <a:latin typeface="Segoe UI"/>
                  <a:ea typeface="Segoe UI"/>
                  <a:cs typeface="Segoe UI"/>
                </a:rPr>
                <a:t>for</a:t>
              </a:r>
              <a:r>
                <a:rPr lang="en-US" altLang="zh-CN" sz="1176" spc="-15" dirty="0">
                  <a:latin typeface="Segoe UI"/>
                  <a:ea typeface="Segoe UI"/>
                  <a:cs typeface="Segoe UI"/>
                </a:rPr>
                <a:t> </a:t>
              </a:r>
              <a:r>
                <a:rPr lang="en-US" altLang="zh-CN" sz="1176" dirty="0">
                  <a:latin typeface="Segoe UI"/>
                  <a:ea typeface="Segoe UI"/>
                  <a:cs typeface="Segoe UI"/>
                </a:rPr>
                <a:t>HA.</a:t>
              </a:r>
            </a:p>
            <a:p>
              <a:pPr>
                <a:lnSpc>
                  <a:spcPts val="1516"/>
                </a:lnSpc>
                <a:spcBef>
                  <a:spcPts val="1613"/>
                </a:spcBef>
              </a:pPr>
              <a:endParaRPr sz="1764" dirty="0"/>
            </a:p>
            <a:p>
              <a:pPr marL="187846">
                <a:lnSpc>
                  <a:spcPts val="1516"/>
                </a:lnSpc>
              </a:pPr>
              <a:r>
                <a:rPr lang="en-US" altLang="zh-CN" sz="1176" b="1" dirty="0">
                  <a:latin typeface="Segoe UI"/>
                  <a:ea typeface="Segoe UI"/>
                  <a:cs typeface="Segoe UI"/>
                </a:rPr>
                <a:t>Hybrid</a:t>
              </a:r>
              <a:endParaRPr lang="en-US" altLang="zh-CN" sz="1176" dirty="0">
                <a:latin typeface="Segoe UI"/>
                <a:ea typeface="Segoe UI"/>
                <a:cs typeface="Segoe UI"/>
              </a:endParaRPr>
            </a:p>
            <a:p>
              <a:pPr marL="187846">
                <a:lnSpc>
                  <a:spcPts val="1270"/>
                </a:lnSpc>
              </a:pPr>
              <a:r>
                <a:rPr lang="en-US" altLang="zh-CN" sz="1176" dirty="0">
                  <a:latin typeface="Segoe UI"/>
                  <a:ea typeface="Segoe UI"/>
                  <a:cs typeface="Segoe UI"/>
                </a:rPr>
                <a:t>Some</a:t>
              </a:r>
              <a:r>
                <a:rPr lang="en-US" altLang="zh-CN" sz="1176" spc="-7" dirty="0">
                  <a:latin typeface="Segoe UI"/>
                  <a:ea typeface="Segoe UI"/>
                  <a:cs typeface="Segoe UI"/>
                </a:rPr>
                <a:t> </a:t>
              </a:r>
              <a:r>
                <a:rPr lang="en-US" altLang="zh-CN" sz="1176" dirty="0">
                  <a:latin typeface="Segoe UI"/>
                  <a:ea typeface="Segoe UI"/>
                  <a:cs typeface="Segoe UI"/>
                </a:rPr>
                <a:t>availability</a:t>
              </a:r>
            </a:p>
            <a:p>
              <a:pPr marL="187846">
                <a:lnSpc>
                  <a:spcPts val="1270"/>
                </a:lnSpc>
              </a:pPr>
              <a:r>
                <a:rPr lang="en-US" altLang="zh-CN" sz="1176" spc="-1" dirty="0">
                  <a:latin typeface="Segoe UI"/>
                  <a:ea typeface="Segoe UI"/>
                  <a:cs typeface="Segoe UI"/>
                </a:rPr>
                <a:t>replicas</a:t>
              </a:r>
              <a:r>
                <a:rPr lang="en-US" altLang="zh-CN" sz="1176" spc="-19" dirty="0">
                  <a:latin typeface="Segoe UI"/>
                  <a:ea typeface="Segoe UI"/>
                  <a:cs typeface="Segoe UI"/>
                </a:rPr>
                <a:t> </a:t>
              </a:r>
              <a:r>
                <a:rPr lang="en-US" altLang="zh-CN" sz="1176" spc="2" dirty="0">
                  <a:latin typeface="Segoe UI"/>
                  <a:ea typeface="Segoe UI"/>
                  <a:cs typeface="Segoe UI"/>
                </a:rPr>
                <a:t>running</a:t>
              </a:r>
              <a:r>
                <a:rPr lang="en-US" altLang="zh-CN" sz="1176" spc="-41" dirty="0">
                  <a:latin typeface="Segoe UI"/>
                  <a:ea typeface="Segoe UI"/>
                  <a:cs typeface="Segoe UI"/>
                </a:rPr>
                <a:t> </a:t>
              </a:r>
              <a:r>
                <a:rPr lang="en-US" altLang="zh-CN" sz="1176" dirty="0">
                  <a:latin typeface="Segoe UI"/>
                  <a:ea typeface="Segoe UI"/>
                  <a:cs typeface="Segoe UI"/>
                </a:rPr>
                <a:t>in</a:t>
              </a:r>
            </a:p>
            <a:p>
              <a:pPr marL="187846">
                <a:lnSpc>
                  <a:spcPts val="1270"/>
                </a:lnSpc>
              </a:pPr>
              <a:r>
                <a:rPr lang="en-US" altLang="zh-CN" sz="1176" spc="2" dirty="0">
                  <a:latin typeface="Segoe UI"/>
                  <a:ea typeface="Segoe UI"/>
                  <a:cs typeface="Segoe UI"/>
                </a:rPr>
                <a:t>Azure</a:t>
              </a:r>
              <a:r>
                <a:rPr lang="en-US" altLang="zh-CN" sz="1176" spc="-36" dirty="0">
                  <a:latin typeface="Segoe UI"/>
                  <a:ea typeface="Segoe UI"/>
                  <a:cs typeface="Segoe UI"/>
                </a:rPr>
                <a:t> </a:t>
              </a:r>
              <a:r>
                <a:rPr lang="en-US" altLang="zh-CN" sz="1176" dirty="0">
                  <a:latin typeface="Segoe UI"/>
                  <a:ea typeface="Segoe UI"/>
                  <a:cs typeface="Segoe UI"/>
                </a:rPr>
                <a:t>VMs </a:t>
              </a:r>
              <a:r>
                <a:rPr lang="en-US" altLang="zh-CN" sz="1176" spc="2" dirty="0">
                  <a:latin typeface="Segoe UI"/>
                  <a:ea typeface="Segoe UI"/>
                  <a:cs typeface="Segoe UI"/>
                </a:rPr>
                <a:t>and</a:t>
              </a:r>
              <a:r>
                <a:rPr lang="en-US" altLang="zh-CN" sz="1176" dirty="0">
                  <a:latin typeface="Segoe UI"/>
                  <a:ea typeface="Segoe UI"/>
                  <a:cs typeface="Segoe UI"/>
                </a:rPr>
                <a:t> other</a:t>
              </a:r>
            </a:p>
            <a:p>
              <a:pPr marL="187846">
                <a:lnSpc>
                  <a:spcPts val="1273"/>
                </a:lnSpc>
              </a:pPr>
              <a:r>
                <a:rPr lang="en-US" altLang="zh-CN" sz="1176" spc="-1" dirty="0">
                  <a:latin typeface="Segoe UI"/>
                  <a:ea typeface="Segoe UI"/>
                  <a:cs typeface="Segoe UI"/>
                </a:rPr>
                <a:t>replicas</a:t>
              </a:r>
              <a:r>
                <a:rPr lang="en-US" altLang="zh-CN" sz="1176" spc="-19" dirty="0">
                  <a:latin typeface="Segoe UI"/>
                  <a:ea typeface="Segoe UI"/>
                  <a:cs typeface="Segoe UI"/>
                </a:rPr>
                <a:t> </a:t>
              </a:r>
              <a:r>
                <a:rPr lang="en-US" altLang="zh-CN" sz="1176" spc="2" dirty="0">
                  <a:latin typeface="Segoe UI"/>
                  <a:ea typeface="Segoe UI"/>
                  <a:cs typeface="Segoe UI"/>
                </a:rPr>
                <a:t>running</a:t>
              </a:r>
              <a:r>
                <a:rPr lang="en-US" altLang="zh-CN" sz="1176" spc="-41" dirty="0">
                  <a:latin typeface="Segoe UI"/>
                  <a:ea typeface="Segoe UI"/>
                  <a:cs typeface="Segoe UI"/>
                </a:rPr>
                <a:t> </a:t>
              </a:r>
              <a:r>
                <a:rPr lang="en-US" altLang="zh-CN" sz="1176" spc="5" dirty="0">
                  <a:latin typeface="Segoe UI"/>
                  <a:ea typeface="Segoe UI"/>
                  <a:cs typeface="Segoe UI"/>
                </a:rPr>
                <a:t>on-</a:t>
              </a:r>
              <a:endParaRPr lang="en-US" altLang="zh-CN" sz="1176" dirty="0">
                <a:latin typeface="Segoe UI"/>
                <a:ea typeface="Segoe UI"/>
                <a:cs typeface="Segoe UI"/>
              </a:endParaRPr>
            </a:p>
            <a:p>
              <a:pPr marL="187846">
                <a:lnSpc>
                  <a:spcPts val="1270"/>
                </a:lnSpc>
              </a:pPr>
              <a:r>
                <a:rPr lang="en-US" altLang="zh-CN" sz="1176" spc="-2" dirty="0">
                  <a:latin typeface="Segoe UI"/>
                  <a:ea typeface="Segoe UI"/>
                  <a:cs typeface="Segoe UI"/>
                </a:rPr>
                <a:t>premises</a:t>
              </a:r>
              <a:r>
                <a:rPr lang="en-US" altLang="zh-CN" sz="1176" dirty="0">
                  <a:latin typeface="Segoe UI"/>
                  <a:ea typeface="Segoe UI"/>
                  <a:cs typeface="Segoe UI"/>
                </a:rPr>
                <a:t> for</a:t>
              </a:r>
              <a:r>
                <a:rPr lang="en-US" altLang="zh-CN" sz="1176" spc="-11" dirty="0">
                  <a:latin typeface="Segoe UI"/>
                  <a:ea typeface="Segoe UI"/>
                  <a:cs typeface="Segoe UI"/>
                </a:rPr>
                <a:t> </a:t>
              </a:r>
              <a:r>
                <a:rPr lang="en-US" altLang="zh-CN" sz="1176" dirty="0">
                  <a:latin typeface="Segoe UI"/>
                  <a:ea typeface="Segoe UI"/>
                  <a:cs typeface="Segoe UI"/>
                </a:rPr>
                <a:t>cross-</a:t>
              </a:r>
            </a:p>
            <a:p>
              <a:pPr marL="187846">
                <a:lnSpc>
                  <a:spcPts val="1270"/>
                </a:lnSpc>
              </a:pPr>
              <a:r>
                <a:rPr lang="en-US" altLang="zh-CN" sz="1176" spc="-1" dirty="0">
                  <a:latin typeface="Segoe UI"/>
                  <a:ea typeface="Segoe UI"/>
                  <a:cs typeface="Segoe UI"/>
                </a:rPr>
                <a:t>site</a:t>
              </a:r>
              <a:r>
                <a:rPr lang="en-US" altLang="zh-CN" sz="1176" dirty="0">
                  <a:latin typeface="Segoe UI"/>
                  <a:ea typeface="Segoe UI"/>
                  <a:cs typeface="Segoe UI"/>
                </a:rPr>
                <a:t> </a:t>
              </a:r>
              <a:r>
                <a:rPr lang="en-US" altLang="zh-CN" sz="1176" spc="-1" dirty="0">
                  <a:latin typeface="Segoe UI"/>
                  <a:ea typeface="Segoe UI"/>
                  <a:cs typeface="Segoe UI"/>
                </a:rPr>
                <a:t>disaster</a:t>
              </a:r>
              <a:r>
                <a:rPr lang="en-US" altLang="zh-CN" sz="1176" spc="15" dirty="0">
                  <a:latin typeface="Segoe UI"/>
                  <a:ea typeface="Segoe UI"/>
                  <a:cs typeface="Segoe UI"/>
                </a:rPr>
                <a:t> </a:t>
              </a:r>
              <a:r>
                <a:rPr lang="en-US" altLang="zh-CN" sz="1176" dirty="0">
                  <a:latin typeface="Segoe UI"/>
                  <a:ea typeface="Segoe UI"/>
                  <a:cs typeface="Segoe UI"/>
                </a:rPr>
                <a:t>recovery.</a:t>
              </a:r>
            </a:p>
          </p:txBody>
        </p:sp>
      </p:grpSp>
      <p:sp>
        <p:nvSpPr>
          <p:cNvPr id="189" name="Text Box189"/>
          <p:cNvSpPr txBox="1"/>
          <p:nvPr/>
        </p:nvSpPr>
        <p:spPr>
          <a:xfrm>
            <a:off x="451439" y="313118"/>
            <a:ext cx="9799743" cy="708335"/>
          </a:xfrm>
          <a:prstGeom prst="rect">
            <a:avLst/>
          </a:prstGeom>
        </p:spPr>
        <p:txBody>
          <a:bodyPr wrap="square" lIns="0" tIns="0" rIns="0" rtlCol="0">
            <a:spAutoFit/>
          </a:bodyPr>
          <a:lstStyle/>
          <a:p>
            <a:pPr>
              <a:lnSpc>
                <a:spcPts val="6065"/>
              </a:lnSpc>
            </a:pPr>
            <a:r>
              <a:rPr lang="en-US" altLang="zh-CN" sz="2600" spc="-95" dirty="0">
                <a:latin typeface="Segoe UI Light"/>
                <a:ea typeface="Segoe UI Light"/>
                <a:cs typeface="Segoe UI Light"/>
              </a:rPr>
              <a:t>Distributed</a:t>
            </a:r>
            <a:r>
              <a:rPr lang="en-US" altLang="zh-CN" sz="2600" spc="-154" dirty="0">
                <a:latin typeface="Segoe UI Light"/>
                <a:ea typeface="Segoe UI Light"/>
                <a:cs typeface="Segoe UI Light"/>
              </a:rPr>
              <a:t> </a:t>
            </a:r>
            <a:r>
              <a:rPr lang="en-US" altLang="zh-CN" sz="2600" spc="-86" dirty="0">
                <a:latin typeface="Segoe UI Light"/>
                <a:ea typeface="Segoe UI Light"/>
                <a:cs typeface="Segoe UI Light"/>
              </a:rPr>
              <a:t>Always</a:t>
            </a:r>
            <a:r>
              <a:rPr lang="en-US" altLang="zh-CN" sz="2600" spc="-163" dirty="0">
                <a:latin typeface="Segoe UI Light"/>
                <a:ea typeface="Segoe UI Light"/>
                <a:cs typeface="Segoe UI Light"/>
              </a:rPr>
              <a:t> </a:t>
            </a:r>
            <a:r>
              <a:rPr lang="en-US" altLang="zh-CN" sz="2600" spc="-55" dirty="0">
                <a:latin typeface="Segoe UI Light"/>
                <a:ea typeface="Segoe UI Light"/>
                <a:cs typeface="Segoe UI Light"/>
              </a:rPr>
              <a:t>On</a:t>
            </a:r>
            <a:r>
              <a:rPr lang="en-US" altLang="zh-CN" sz="2600" spc="-197" dirty="0">
                <a:latin typeface="Segoe UI Light"/>
                <a:ea typeface="Segoe UI Light"/>
                <a:cs typeface="Segoe UI Light"/>
              </a:rPr>
              <a:t> </a:t>
            </a:r>
            <a:r>
              <a:rPr lang="en-US" altLang="zh-CN" sz="2600" spc="-105" dirty="0">
                <a:latin typeface="Segoe UI Light"/>
                <a:ea typeface="Segoe UI Light"/>
                <a:cs typeface="Segoe UI Light"/>
              </a:rPr>
              <a:t>Availability</a:t>
            </a:r>
            <a:r>
              <a:rPr lang="en-US" altLang="zh-CN" sz="2600" spc="-148" dirty="0">
                <a:latin typeface="Segoe UI Light"/>
                <a:ea typeface="Segoe UI Light"/>
                <a:cs typeface="Segoe UI Light"/>
              </a:rPr>
              <a:t> </a:t>
            </a:r>
            <a:r>
              <a:rPr lang="en-US" altLang="zh-CN" sz="2600" spc="-107" dirty="0">
                <a:latin typeface="Segoe UI Light"/>
                <a:ea typeface="Segoe UI Light"/>
                <a:cs typeface="Segoe UI Light"/>
              </a:rPr>
              <a:t>Groups</a:t>
            </a:r>
            <a:endParaRPr lang="en-US" altLang="zh-CN" sz="2600" dirty="0">
              <a:latin typeface="Segoe UI Light"/>
              <a:ea typeface="Segoe UI Light"/>
              <a:cs typeface="Segoe UI Light"/>
            </a:endParaRPr>
          </a:p>
        </p:txBody>
      </p:sp>
      <p:sp>
        <p:nvSpPr>
          <p:cNvPr id="190" name="Text Box190"/>
          <p:cNvSpPr txBox="1"/>
          <p:nvPr/>
        </p:nvSpPr>
        <p:spPr>
          <a:xfrm>
            <a:off x="2677034" y="4131458"/>
            <a:ext cx="7828422" cy="212109"/>
          </a:xfrm>
          <a:prstGeom prst="rect">
            <a:avLst/>
          </a:prstGeom>
        </p:spPr>
        <p:txBody>
          <a:bodyPr wrap="square" lIns="0" tIns="0" rIns="0" rtlCol="0">
            <a:spAutoFit/>
          </a:bodyPr>
          <a:lstStyle/>
          <a:p>
            <a:pPr>
              <a:lnSpc>
                <a:spcPts val="1396"/>
              </a:lnSpc>
            </a:pPr>
            <a:r>
              <a:rPr lang="en-US" altLang="zh-CN" sz="1078" spc="1" dirty="0">
                <a:latin typeface="Segoe UI"/>
                <a:ea typeface="Segoe UI"/>
                <a:cs typeface="Segoe UI"/>
              </a:rPr>
              <a:t>Distributed</a:t>
            </a:r>
            <a:r>
              <a:rPr lang="en-US" altLang="zh-CN" sz="1078" dirty="0">
                <a:latin typeface="Segoe UI"/>
                <a:ea typeface="Segoe UI"/>
                <a:cs typeface="Segoe UI"/>
              </a:rPr>
              <a:t> </a:t>
            </a:r>
            <a:r>
              <a:rPr lang="en-US" altLang="zh-CN" sz="1078" spc="-1" dirty="0">
                <a:latin typeface="Segoe UI"/>
                <a:ea typeface="Segoe UI"/>
                <a:cs typeface="Segoe UI"/>
              </a:rPr>
              <a:t>Availability</a:t>
            </a:r>
            <a:r>
              <a:rPr lang="en-US" altLang="zh-CN" sz="1078" spc="-6" dirty="0">
                <a:latin typeface="Segoe UI"/>
                <a:ea typeface="Segoe UI"/>
                <a:cs typeface="Segoe UI"/>
              </a:rPr>
              <a:t> </a:t>
            </a:r>
            <a:r>
              <a:rPr lang="en-US" altLang="zh-CN" sz="1078" spc="2" dirty="0">
                <a:latin typeface="Segoe UI"/>
                <a:ea typeface="Segoe UI"/>
                <a:cs typeface="Segoe UI"/>
              </a:rPr>
              <a:t>Groups</a:t>
            </a:r>
            <a:r>
              <a:rPr lang="en-US" altLang="zh-CN" sz="1078" spc="-6" dirty="0">
                <a:latin typeface="Segoe UI"/>
                <a:ea typeface="Segoe UI"/>
                <a:cs typeface="Segoe UI"/>
              </a:rPr>
              <a:t> </a:t>
            </a:r>
            <a:r>
              <a:rPr lang="en-US" altLang="zh-CN" sz="1078" spc="1" dirty="0">
                <a:latin typeface="Segoe UI"/>
                <a:ea typeface="Segoe UI"/>
                <a:cs typeface="Segoe UI"/>
              </a:rPr>
              <a:t>differ</a:t>
            </a:r>
            <a:r>
              <a:rPr lang="en-US" altLang="zh-CN" sz="1078" spc="7" dirty="0">
                <a:latin typeface="Segoe UI"/>
                <a:ea typeface="Segoe UI"/>
                <a:cs typeface="Segoe UI"/>
              </a:rPr>
              <a:t> </a:t>
            </a:r>
            <a:r>
              <a:rPr lang="en-US" altLang="zh-CN" sz="1078" spc="3" dirty="0">
                <a:latin typeface="Segoe UI"/>
                <a:ea typeface="Segoe UI"/>
                <a:cs typeface="Segoe UI"/>
              </a:rPr>
              <a:t>from</a:t>
            </a:r>
            <a:r>
              <a:rPr lang="en-US" altLang="zh-CN" sz="1078" dirty="0">
                <a:latin typeface="Segoe UI"/>
                <a:ea typeface="Segoe UI"/>
                <a:cs typeface="Segoe UI"/>
              </a:rPr>
              <a:t> </a:t>
            </a:r>
            <a:r>
              <a:rPr lang="en-US" altLang="zh-CN" sz="1078" spc="3" dirty="0">
                <a:latin typeface="Segoe UI"/>
                <a:ea typeface="Segoe UI"/>
                <a:cs typeface="Segoe UI"/>
              </a:rPr>
              <a:t>an</a:t>
            </a:r>
            <a:r>
              <a:rPr lang="en-US" altLang="zh-CN" sz="1078" dirty="0">
                <a:latin typeface="Segoe UI"/>
                <a:ea typeface="Segoe UI"/>
                <a:cs typeface="Segoe UI"/>
              </a:rPr>
              <a:t> availability</a:t>
            </a:r>
            <a:r>
              <a:rPr lang="en-US" altLang="zh-CN" sz="1078" spc="-9" dirty="0">
                <a:latin typeface="Segoe UI"/>
                <a:ea typeface="Segoe UI"/>
                <a:cs typeface="Segoe UI"/>
              </a:rPr>
              <a:t> </a:t>
            </a:r>
            <a:r>
              <a:rPr lang="en-US" altLang="zh-CN" sz="1078" spc="2" dirty="0">
                <a:latin typeface="Segoe UI"/>
                <a:ea typeface="Segoe UI"/>
                <a:cs typeface="Segoe UI"/>
              </a:rPr>
              <a:t>group</a:t>
            </a:r>
            <a:r>
              <a:rPr lang="en-US" altLang="zh-CN" sz="1078" dirty="0">
                <a:latin typeface="Segoe UI"/>
                <a:ea typeface="Segoe UI"/>
                <a:cs typeface="Segoe UI"/>
              </a:rPr>
              <a:t> on</a:t>
            </a:r>
            <a:r>
              <a:rPr lang="en-US" altLang="zh-CN" sz="1078" spc="8" dirty="0">
                <a:latin typeface="Segoe UI"/>
                <a:ea typeface="Segoe UI"/>
                <a:cs typeface="Segoe UI"/>
              </a:rPr>
              <a:t> </a:t>
            </a:r>
            <a:r>
              <a:rPr lang="en-US" altLang="zh-CN" sz="1078" dirty="0">
                <a:latin typeface="Segoe UI"/>
                <a:ea typeface="Segoe UI"/>
                <a:cs typeface="Segoe UI"/>
              </a:rPr>
              <a:t>a single</a:t>
            </a:r>
            <a:r>
              <a:rPr lang="en-US" altLang="zh-CN" sz="1078" spc="-12" dirty="0">
                <a:latin typeface="Segoe UI"/>
                <a:ea typeface="Segoe UI"/>
                <a:cs typeface="Segoe UI"/>
              </a:rPr>
              <a:t> </a:t>
            </a:r>
            <a:r>
              <a:rPr lang="en-US" altLang="zh-CN" sz="1078" dirty="0">
                <a:latin typeface="Segoe UI"/>
                <a:ea typeface="Segoe UI"/>
                <a:cs typeface="Segoe UI"/>
              </a:rPr>
              <a:t>Windows</a:t>
            </a:r>
            <a:r>
              <a:rPr lang="en-US" altLang="zh-CN" sz="1078" spc="5" dirty="0">
                <a:latin typeface="Segoe UI"/>
                <a:ea typeface="Segoe UI"/>
                <a:cs typeface="Segoe UI"/>
              </a:rPr>
              <a:t> </a:t>
            </a:r>
            <a:r>
              <a:rPr lang="en-US" altLang="zh-CN" sz="1078" spc="1" dirty="0">
                <a:latin typeface="Segoe UI"/>
                <a:ea typeface="Segoe UI"/>
                <a:cs typeface="Segoe UI"/>
              </a:rPr>
              <a:t>Server</a:t>
            </a:r>
            <a:r>
              <a:rPr lang="en-US" altLang="zh-CN" sz="1078" dirty="0">
                <a:latin typeface="Segoe UI"/>
                <a:ea typeface="Segoe UI"/>
                <a:cs typeface="Segoe UI"/>
              </a:rPr>
              <a:t> </a:t>
            </a:r>
            <a:r>
              <a:rPr lang="en-US" altLang="zh-CN" sz="1078" spc="1" dirty="0">
                <a:latin typeface="Segoe UI"/>
                <a:ea typeface="Segoe UI"/>
                <a:cs typeface="Segoe UI"/>
              </a:rPr>
              <a:t>Failover</a:t>
            </a:r>
            <a:r>
              <a:rPr lang="en-US" altLang="zh-CN" sz="1078" dirty="0">
                <a:latin typeface="Segoe UI"/>
                <a:ea typeface="Segoe UI"/>
                <a:cs typeface="Segoe UI"/>
              </a:rPr>
              <a:t> Cluster</a:t>
            </a:r>
            <a:r>
              <a:rPr lang="en-US" altLang="zh-CN" sz="1078" spc="-12" dirty="0">
                <a:latin typeface="Segoe UI"/>
                <a:ea typeface="Segoe UI"/>
                <a:cs typeface="Segoe UI"/>
              </a:rPr>
              <a:t> </a:t>
            </a:r>
            <a:r>
              <a:rPr lang="en-US" altLang="zh-CN" sz="1078" dirty="0">
                <a:latin typeface="Segoe UI"/>
                <a:ea typeface="Segoe UI"/>
                <a:cs typeface="Segoe UI"/>
              </a:rPr>
              <a:t>in the </a:t>
            </a:r>
            <a:r>
              <a:rPr lang="en-US" altLang="zh-CN" sz="1078" spc="2" dirty="0">
                <a:latin typeface="Segoe UI"/>
                <a:ea typeface="Segoe UI"/>
                <a:cs typeface="Segoe UI"/>
              </a:rPr>
              <a:t>following</a:t>
            </a:r>
            <a:r>
              <a:rPr lang="en-US" altLang="zh-CN" sz="1078" dirty="0">
                <a:latin typeface="Segoe UI"/>
                <a:ea typeface="Segoe UI"/>
                <a:cs typeface="Segoe UI"/>
              </a:rPr>
              <a:t> </a:t>
            </a:r>
            <a:r>
              <a:rPr lang="en-US" altLang="zh-CN" sz="1078" spc="3" dirty="0">
                <a:latin typeface="Segoe UI"/>
                <a:ea typeface="Segoe UI"/>
                <a:cs typeface="Segoe UI"/>
              </a:rPr>
              <a:t>ways:</a:t>
            </a:r>
            <a:endParaRPr lang="en-US" altLang="zh-CN" sz="1078" dirty="0">
              <a:latin typeface="Segoe UI"/>
              <a:ea typeface="Segoe UI"/>
              <a:cs typeface="Segoe UI"/>
            </a:endParaRPr>
          </a:p>
        </p:txBody>
      </p:sp>
      <p:sp>
        <p:nvSpPr>
          <p:cNvPr id="191" name="Text Box191"/>
          <p:cNvSpPr txBox="1"/>
          <p:nvPr/>
        </p:nvSpPr>
        <p:spPr>
          <a:xfrm>
            <a:off x="2677034" y="4295811"/>
            <a:ext cx="301386" cy="212109"/>
          </a:xfrm>
          <a:prstGeom prst="rect">
            <a:avLst/>
          </a:prstGeom>
        </p:spPr>
        <p:txBody>
          <a:bodyPr wrap="square" lIns="0" tIns="0" rIns="0" rtlCol="0">
            <a:spAutoFit/>
          </a:bodyPr>
          <a:lstStyle/>
          <a:p>
            <a:pPr>
              <a:lnSpc>
                <a:spcPts val="1396"/>
              </a:lnSpc>
            </a:pPr>
            <a:r>
              <a:rPr lang="en-US" altLang="zh-CN" sz="1078" u="sng" spc="3" dirty="0">
                <a:latin typeface="Segoe UI"/>
                <a:ea typeface="Segoe UI"/>
                <a:cs typeface="Segoe UI"/>
              </a:rPr>
              <a:t>Pros</a:t>
            </a:r>
            <a:endParaRPr lang="en-US" altLang="zh-CN" sz="1078" dirty="0">
              <a:latin typeface="Segoe UI"/>
              <a:ea typeface="Segoe UI"/>
              <a:cs typeface="Segoe UI"/>
            </a:endParaRPr>
          </a:p>
        </p:txBody>
      </p:sp>
      <p:sp>
        <p:nvSpPr>
          <p:cNvPr id="192" name="Text Box192"/>
          <p:cNvSpPr txBox="1"/>
          <p:nvPr/>
        </p:nvSpPr>
        <p:spPr>
          <a:xfrm>
            <a:off x="2677033" y="4460164"/>
            <a:ext cx="8438113" cy="369204"/>
          </a:xfrm>
          <a:prstGeom prst="rect">
            <a:avLst/>
          </a:prstGeom>
        </p:spPr>
        <p:txBody>
          <a:bodyPr wrap="square" lIns="0" tIns="0" rIns="0" rtlCol="0">
            <a:spAutoFit/>
          </a:bodyPr>
          <a:lstStyle/>
          <a:p>
            <a:pPr marL="168732" indent="-168732">
              <a:lnSpc>
                <a:spcPts val="1345"/>
              </a:lnSpc>
            </a:pPr>
            <a:r>
              <a:rPr lang="en-US" altLang="zh-CN" sz="1078" dirty="0">
                <a:latin typeface="Arial"/>
                <a:ea typeface="Arial"/>
                <a:cs typeface="Arial"/>
              </a:rPr>
              <a:t>•</a:t>
            </a:r>
            <a:r>
              <a:rPr lang="en-US" altLang="zh-CN" sz="1078" spc="652" dirty="0">
                <a:latin typeface="Arial"/>
                <a:ea typeface="Arial"/>
                <a:cs typeface="Arial"/>
              </a:rPr>
              <a:t> </a:t>
            </a:r>
            <a:r>
              <a:rPr lang="en-US" altLang="zh-CN" sz="1078" spc="2" dirty="0">
                <a:latin typeface="Segoe UI"/>
                <a:ea typeface="Segoe UI"/>
                <a:cs typeface="Segoe UI"/>
              </a:rPr>
              <a:t>Each</a:t>
            </a:r>
            <a:r>
              <a:rPr lang="en-US" altLang="zh-CN" sz="1078" spc="6" dirty="0">
                <a:latin typeface="Segoe UI"/>
                <a:ea typeface="Segoe UI"/>
                <a:cs typeface="Segoe UI"/>
              </a:rPr>
              <a:t> </a:t>
            </a:r>
            <a:r>
              <a:rPr lang="en-US" altLang="zh-CN" sz="1078" spc="3" dirty="0">
                <a:latin typeface="Segoe UI"/>
                <a:ea typeface="Segoe UI"/>
                <a:cs typeface="Segoe UI"/>
              </a:rPr>
              <a:t>WSFC</a:t>
            </a:r>
            <a:r>
              <a:rPr lang="en-US" altLang="zh-CN" sz="1078" spc="-25" dirty="0">
                <a:latin typeface="Segoe UI"/>
                <a:ea typeface="Segoe UI"/>
                <a:cs typeface="Segoe UI"/>
              </a:rPr>
              <a:t> </a:t>
            </a:r>
            <a:r>
              <a:rPr lang="en-US" altLang="zh-CN" sz="1078" spc="1" dirty="0">
                <a:latin typeface="Segoe UI"/>
                <a:ea typeface="Segoe UI"/>
                <a:cs typeface="Segoe UI"/>
              </a:rPr>
              <a:t>maintains</a:t>
            </a:r>
            <a:r>
              <a:rPr lang="en-US" altLang="zh-CN" sz="1078" dirty="0">
                <a:latin typeface="Segoe UI"/>
                <a:ea typeface="Segoe UI"/>
                <a:cs typeface="Segoe UI"/>
              </a:rPr>
              <a:t> </a:t>
            </a:r>
            <a:r>
              <a:rPr lang="en-US" altLang="zh-CN" sz="1078" spc="-2" dirty="0">
                <a:latin typeface="Segoe UI"/>
                <a:ea typeface="Segoe UI"/>
                <a:cs typeface="Segoe UI"/>
              </a:rPr>
              <a:t>its</a:t>
            </a:r>
            <a:r>
              <a:rPr lang="en-US" altLang="zh-CN" sz="1078" spc="-13" dirty="0">
                <a:latin typeface="Segoe UI"/>
                <a:ea typeface="Segoe UI"/>
                <a:cs typeface="Segoe UI"/>
              </a:rPr>
              <a:t> </a:t>
            </a:r>
            <a:r>
              <a:rPr lang="en-US" altLang="zh-CN" sz="1078" dirty="0">
                <a:latin typeface="Segoe UI"/>
                <a:ea typeface="Segoe UI"/>
                <a:cs typeface="Segoe UI"/>
              </a:rPr>
              <a:t>own</a:t>
            </a:r>
            <a:r>
              <a:rPr lang="en-US" altLang="zh-CN" sz="1078" spc="10" dirty="0">
                <a:latin typeface="Segoe UI"/>
                <a:ea typeface="Segoe UI"/>
                <a:cs typeface="Segoe UI"/>
              </a:rPr>
              <a:t> </a:t>
            </a:r>
            <a:r>
              <a:rPr lang="en-US" altLang="zh-CN" sz="1078" spc="2" dirty="0">
                <a:latin typeface="Segoe UI"/>
                <a:ea typeface="Segoe UI"/>
                <a:cs typeface="Segoe UI"/>
              </a:rPr>
              <a:t>quorum</a:t>
            </a:r>
            <a:r>
              <a:rPr lang="en-US" altLang="zh-CN" sz="1078" dirty="0">
                <a:latin typeface="Segoe UI"/>
                <a:ea typeface="Segoe UI"/>
                <a:cs typeface="Segoe UI"/>
              </a:rPr>
              <a:t> </a:t>
            </a:r>
            <a:r>
              <a:rPr lang="en-US" altLang="zh-CN" sz="1078" spc="2" dirty="0">
                <a:latin typeface="Segoe UI"/>
                <a:ea typeface="Segoe UI"/>
                <a:cs typeface="Segoe UI"/>
              </a:rPr>
              <a:t>mode</a:t>
            </a:r>
            <a:r>
              <a:rPr lang="en-US" altLang="zh-CN" sz="1078" spc="8" dirty="0">
                <a:latin typeface="Segoe UI"/>
                <a:ea typeface="Segoe UI"/>
                <a:cs typeface="Segoe UI"/>
              </a:rPr>
              <a:t> </a:t>
            </a:r>
            <a:r>
              <a:rPr lang="en-US" altLang="zh-CN" sz="1078" spc="2" dirty="0">
                <a:latin typeface="Segoe UI"/>
                <a:ea typeface="Segoe UI"/>
                <a:cs typeface="Segoe UI"/>
              </a:rPr>
              <a:t>and</a:t>
            </a:r>
            <a:r>
              <a:rPr lang="en-US" altLang="zh-CN" sz="1078" dirty="0">
                <a:latin typeface="Segoe UI"/>
                <a:ea typeface="Segoe UI"/>
                <a:cs typeface="Segoe UI"/>
              </a:rPr>
              <a:t> node </a:t>
            </a:r>
            <a:r>
              <a:rPr lang="en-US" altLang="zh-CN" sz="1078" spc="1" dirty="0">
                <a:latin typeface="Segoe UI"/>
                <a:ea typeface="Segoe UI"/>
                <a:cs typeface="Segoe UI"/>
              </a:rPr>
              <a:t>voting</a:t>
            </a:r>
            <a:r>
              <a:rPr lang="en-US" altLang="zh-CN" sz="1078" spc="-6" dirty="0">
                <a:latin typeface="Segoe UI"/>
                <a:ea typeface="Segoe UI"/>
                <a:cs typeface="Segoe UI"/>
              </a:rPr>
              <a:t> </a:t>
            </a:r>
            <a:r>
              <a:rPr lang="en-US" altLang="zh-CN" sz="1078" spc="1" dirty="0">
                <a:latin typeface="Segoe UI"/>
                <a:ea typeface="Segoe UI"/>
                <a:cs typeface="Segoe UI"/>
              </a:rPr>
              <a:t>configuration.</a:t>
            </a:r>
            <a:r>
              <a:rPr lang="en-US" altLang="zh-CN" sz="1078" spc="18" dirty="0">
                <a:latin typeface="Segoe UI"/>
                <a:ea typeface="Segoe UI"/>
                <a:cs typeface="Segoe UI"/>
              </a:rPr>
              <a:t> </a:t>
            </a:r>
            <a:r>
              <a:rPr lang="en-US" altLang="zh-CN" sz="1078" dirty="0">
                <a:latin typeface="Segoe UI"/>
                <a:ea typeface="Segoe UI"/>
                <a:cs typeface="Segoe UI"/>
              </a:rPr>
              <a:t>This</a:t>
            </a:r>
            <a:r>
              <a:rPr lang="en-US" altLang="zh-CN" sz="1078" spc="-13" dirty="0">
                <a:latin typeface="Segoe UI"/>
                <a:ea typeface="Segoe UI"/>
                <a:cs typeface="Segoe UI"/>
              </a:rPr>
              <a:t> </a:t>
            </a:r>
            <a:r>
              <a:rPr lang="en-US" altLang="zh-CN" sz="1078" spc="1" dirty="0">
                <a:latin typeface="Segoe UI"/>
                <a:ea typeface="Segoe UI"/>
                <a:cs typeface="Segoe UI"/>
              </a:rPr>
              <a:t>means</a:t>
            </a:r>
            <a:r>
              <a:rPr lang="en-US" altLang="zh-CN" sz="1078" dirty="0">
                <a:latin typeface="Segoe UI"/>
                <a:ea typeface="Segoe UI"/>
                <a:cs typeface="Segoe UI"/>
              </a:rPr>
              <a:t> that </a:t>
            </a:r>
            <a:r>
              <a:rPr lang="en-US" altLang="zh-CN" sz="1078" spc="3" dirty="0">
                <a:latin typeface="Segoe UI"/>
                <a:ea typeface="Segoe UI"/>
                <a:cs typeface="Segoe UI"/>
              </a:rPr>
              <a:t>the</a:t>
            </a:r>
            <a:r>
              <a:rPr lang="en-US" altLang="zh-CN" sz="1078" dirty="0">
                <a:latin typeface="Segoe UI"/>
                <a:ea typeface="Segoe UI"/>
                <a:cs typeface="Segoe UI"/>
              </a:rPr>
              <a:t> </a:t>
            </a:r>
            <a:r>
              <a:rPr lang="en-US" altLang="zh-CN" sz="1078" spc="1" dirty="0">
                <a:latin typeface="Segoe UI"/>
                <a:ea typeface="Segoe UI"/>
                <a:cs typeface="Segoe UI"/>
              </a:rPr>
              <a:t>health</a:t>
            </a:r>
            <a:r>
              <a:rPr lang="en-US" altLang="zh-CN" sz="1078" dirty="0">
                <a:latin typeface="Segoe UI"/>
                <a:ea typeface="Segoe UI"/>
                <a:cs typeface="Segoe UI"/>
              </a:rPr>
              <a:t> of the </a:t>
            </a:r>
            <a:r>
              <a:rPr lang="en-US" altLang="zh-CN" sz="1078" spc="1" dirty="0">
                <a:latin typeface="Segoe UI"/>
                <a:ea typeface="Segoe UI"/>
                <a:cs typeface="Segoe UI"/>
              </a:rPr>
              <a:t>secondary</a:t>
            </a:r>
            <a:r>
              <a:rPr lang="en-US" altLang="zh-CN" sz="1078" spc="15" dirty="0">
                <a:latin typeface="Segoe UI"/>
                <a:ea typeface="Segoe UI"/>
                <a:cs typeface="Segoe UI"/>
              </a:rPr>
              <a:t> </a:t>
            </a:r>
            <a:r>
              <a:rPr lang="en-US" altLang="zh-CN" sz="1078" spc="3" dirty="0">
                <a:latin typeface="Segoe UI"/>
                <a:ea typeface="Segoe UI"/>
                <a:cs typeface="Segoe UI"/>
              </a:rPr>
              <a:t>WSFC</a:t>
            </a:r>
            <a:r>
              <a:rPr lang="en-US" altLang="zh-CN" sz="1078" spc="-25" dirty="0">
                <a:latin typeface="Segoe UI"/>
                <a:ea typeface="Segoe UI"/>
                <a:cs typeface="Segoe UI"/>
              </a:rPr>
              <a:t> </a:t>
            </a:r>
            <a:r>
              <a:rPr lang="en-US" altLang="zh-CN" sz="1078" spc="2" dirty="0">
                <a:latin typeface="Segoe UI"/>
                <a:ea typeface="Segoe UI"/>
                <a:cs typeface="Segoe UI"/>
              </a:rPr>
              <a:t>does</a:t>
            </a:r>
            <a:r>
              <a:rPr lang="en-US" altLang="zh-CN" sz="1078" spc="8" dirty="0">
                <a:latin typeface="Segoe UI"/>
                <a:ea typeface="Segoe UI"/>
                <a:cs typeface="Segoe UI"/>
              </a:rPr>
              <a:t> </a:t>
            </a:r>
            <a:r>
              <a:rPr lang="en-US" altLang="zh-CN" sz="1078" spc="2" dirty="0">
                <a:latin typeface="Segoe UI"/>
                <a:ea typeface="Segoe UI"/>
                <a:cs typeface="Segoe UI"/>
              </a:rPr>
              <a:t>not</a:t>
            </a:r>
            <a:r>
              <a:rPr lang="en-US" altLang="zh-CN" sz="1078" dirty="0">
                <a:latin typeface="Segoe UI"/>
                <a:ea typeface="Segoe UI"/>
                <a:cs typeface="Segoe UI"/>
              </a:rPr>
              <a:t> </a:t>
            </a:r>
            <a:r>
              <a:rPr lang="en-US" altLang="zh-CN" sz="1078" spc="1" dirty="0">
                <a:latin typeface="Segoe UI"/>
                <a:ea typeface="Segoe UI"/>
                <a:cs typeface="Segoe UI"/>
              </a:rPr>
              <a:t>affect</a:t>
            </a:r>
            <a:r>
              <a:rPr lang="en-US" altLang="zh-CN" sz="1078" spc="8" dirty="0">
                <a:latin typeface="Segoe UI"/>
                <a:ea typeface="Segoe UI"/>
                <a:cs typeface="Segoe UI"/>
              </a:rPr>
              <a:t> </a:t>
            </a:r>
            <a:r>
              <a:rPr lang="en-US" altLang="zh-CN" sz="1078" spc="2" dirty="0">
                <a:latin typeface="Segoe UI"/>
                <a:ea typeface="Segoe UI"/>
                <a:cs typeface="Segoe UI"/>
              </a:rPr>
              <a:t>the</a:t>
            </a:r>
            <a:r>
              <a:rPr lang="en-US" altLang="zh-CN" sz="1078" spc="-6" dirty="0">
                <a:latin typeface="Segoe UI"/>
                <a:ea typeface="Segoe UI"/>
                <a:cs typeface="Segoe UI"/>
              </a:rPr>
              <a:t> </a:t>
            </a:r>
            <a:r>
              <a:rPr lang="en-US" altLang="zh-CN" sz="1078" spc="1" dirty="0">
                <a:latin typeface="Segoe UI"/>
                <a:ea typeface="Segoe UI"/>
                <a:cs typeface="Segoe UI"/>
              </a:rPr>
              <a:t>primary</a:t>
            </a:r>
            <a:r>
              <a:rPr lang="en-US" altLang="zh-CN" sz="1078" spc="12" dirty="0">
                <a:latin typeface="Segoe UI"/>
                <a:ea typeface="Segoe UI"/>
                <a:cs typeface="Segoe UI"/>
              </a:rPr>
              <a:t> </a:t>
            </a:r>
            <a:r>
              <a:rPr lang="en-US" altLang="zh-CN" sz="1078" spc="3" dirty="0">
                <a:latin typeface="Segoe UI"/>
                <a:ea typeface="Segoe UI"/>
                <a:cs typeface="Segoe UI"/>
              </a:rPr>
              <a:t>WSFC</a:t>
            </a:r>
            <a:endParaRPr lang="en-US" altLang="zh-CN" sz="1078" dirty="0">
              <a:latin typeface="Segoe UI"/>
              <a:ea typeface="Segoe UI"/>
              <a:cs typeface="Segoe UI"/>
            </a:endParaRPr>
          </a:p>
        </p:txBody>
      </p:sp>
      <p:sp>
        <p:nvSpPr>
          <p:cNvPr id="193" name="Text Box193"/>
          <p:cNvSpPr txBox="1"/>
          <p:nvPr/>
        </p:nvSpPr>
        <p:spPr>
          <a:xfrm>
            <a:off x="2677034" y="4789119"/>
            <a:ext cx="8620446" cy="369204"/>
          </a:xfrm>
          <a:prstGeom prst="rect">
            <a:avLst/>
          </a:prstGeom>
        </p:spPr>
        <p:txBody>
          <a:bodyPr wrap="square" lIns="0" tIns="0" rIns="0" rtlCol="0">
            <a:spAutoFit/>
          </a:bodyPr>
          <a:lstStyle/>
          <a:p>
            <a:pPr marL="168732" indent="-168732">
              <a:lnSpc>
                <a:spcPts val="1345"/>
              </a:lnSpc>
            </a:pPr>
            <a:r>
              <a:rPr lang="en-US" altLang="zh-CN" sz="1078" dirty="0">
                <a:latin typeface="Arial"/>
                <a:ea typeface="Arial"/>
                <a:cs typeface="Arial"/>
              </a:rPr>
              <a:t>•</a:t>
            </a:r>
            <a:r>
              <a:rPr lang="en-US" altLang="zh-CN" sz="1078" spc="652" dirty="0">
                <a:latin typeface="Arial"/>
                <a:ea typeface="Arial"/>
                <a:cs typeface="Arial"/>
              </a:rPr>
              <a:t> </a:t>
            </a:r>
            <a:r>
              <a:rPr lang="en-US" altLang="zh-CN" sz="1078" dirty="0">
                <a:latin typeface="Segoe UI"/>
                <a:ea typeface="Segoe UI"/>
                <a:cs typeface="Segoe UI"/>
              </a:rPr>
              <a:t>The </a:t>
            </a:r>
            <a:r>
              <a:rPr lang="en-US" altLang="zh-CN" sz="1078" spc="2" dirty="0">
                <a:latin typeface="Segoe UI"/>
                <a:ea typeface="Segoe UI"/>
                <a:cs typeface="Segoe UI"/>
              </a:rPr>
              <a:t>data</a:t>
            </a:r>
            <a:r>
              <a:rPr lang="en-US" altLang="zh-CN" sz="1078" dirty="0">
                <a:latin typeface="Segoe UI"/>
                <a:ea typeface="Segoe UI"/>
                <a:cs typeface="Segoe UI"/>
              </a:rPr>
              <a:t> </a:t>
            </a:r>
            <a:r>
              <a:rPr lang="en-US" altLang="zh-CN" sz="1078" spc="-3" dirty="0">
                <a:latin typeface="Segoe UI"/>
                <a:ea typeface="Segoe UI"/>
                <a:cs typeface="Segoe UI"/>
              </a:rPr>
              <a:t>is</a:t>
            </a:r>
            <a:r>
              <a:rPr lang="en-US" altLang="zh-CN" sz="1078" spc="-13" dirty="0">
                <a:latin typeface="Segoe UI"/>
                <a:ea typeface="Segoe UI"/>
                <a:cs typeface="Segoe UI"/>
              </a:rPr>
              <a:t> </a:t>
            </a:r>
            <a:r>
              <a:rPr lang="en-US" altLang="zh-CN" sz="1078" spc="2" dirty="0">
                <a:latin typeface="Segoe UI"/>
                <a:ea typeface="Segoe UI"/>
                <a:cs typeface="Segoe UI"/>
              </a:rPr>
              <a:t>sent</a:t>
            </a:r>
            <a:r>
              <a:rPr lang="en-US" altLang="zh-CN" sz="1078" spc="-6" dirty="0">
                <a:latin typeface="Segoe UI"/>
                <a:ea typeface="Segoe UI"/>
                <a:cs typeface="Segoe UI"/>
              </a:rPr>
              <a:t> </a:t>
            </a:r>
            <a:r>
              <a:rPr lang="en-US" altLang="zh-CN" sz="1078" spc="2" dirty="0">
                <a:latin typeface="Segoe UI"/>
                <a:ea typeface="Segoe UI"/>
                <a:cs typeface="Segoe UI"/>
              </a:rPr>
              <a:t>one</a:t>
            </a:r>
            <a:r>
              <a:rPr lang="en-US" altLang="zh-CN" sz="1078" dirty="0">
                <a:latin typeface="Segoe UI"/>
                <a:ea typeface="Segoe UI"/>
                <a:cs typeface="Segoe UI"/>
              </a:rPr>
              <a:t> </a:t>
            </a:r>
            <a:r>
              <a:rPr lang="en-US" altLang="zh-CN" sz="1078" spc="-2" dirty="0">
                <a:latin typeface="Segoe UI"/>
                <a:ea typeface="Segoe UI"/>
                <a:cs typeface="Segoe UI"/>
              </a:rPr>
              <a:t>time</a:t>
            </a:r>
            <a:r>
              <a:rPr lang="en-US" altLang="zh-CN" sz="1078" spc="9" dirty="0">
                <a:latin typeface="Segoe UI"/>
                <a:ea typeface="Segoe UI"/>
                <a:cs typeface="Segoe UI"/>
              </a:rPr>
              <a:t> </a:t>
            </a:r>
            <a:r>
              <a:rPr lang="en-US" altLang="zh-CN" sz="1078" spc="2" dirty="0">
                <a:latin typeface="Segoe UI"/>
                <a:ea typeface="Segoe UI"/>
                <a:cs typeface="Segoe UI"/>
              </a:rPr>
              <a:t>over</a:t>
            </a:r>
            <a:r>
              <a:rPr lang="en-US" altLang="zh-CN" sz="1078" dirty="0">
                <a:latin typeface="Segoe UI"/>
                <a:ea typeface="Segoe UI"/>
                <a:cs typeface="Segoe UI"/>
              </a:rPr>
              <a:t> the network</a:t>
            </a:r>
            <a:r>
              <a:rPr lang="en-US" altLang="zh-CN" sz="1078" spc="10" dirty="0">
                <a:latin typeface="Segoe UI"/>
                <a:ea typeface="Segoe UI"/>
                <a:cs typeface="Segoe UI"/>
              </a:rPr>
              <a:t> </a:t>
            </a:r>
            <a:r>
              <a:rPr lang="en-US" altLang="zh-CN" sz="1078" dirty="0">
                <a:latin typeface="Segoe UI"/>
                <a:ea typeface="Segoe UI"/>
                <a:cs typeface="Segoe UI"/>
              </a:rPr>
              <a:t>to</a:t>
            </a:r>
            <a:r>
              <a:rPr lang="en-US" altLang="zh-CN" sz="1078" spc="12" dirty="0">
                <a:latin typeface="Segoe UI"/>
                <a:ea typeface="Segoe UI"/>
                <a:cs typeface="Segoe UI"/>
              </a:rPr>
              <a:t> </a:t>
            </a:r>
            <a:r>
              <a:rPr lang="en-US" altLang="zh-CN" sz="1078" spc="2" dirty="0">
                <a:latin typeface="Segoe UI"/>
                <a:ea typeface="Segoe UI"/>
                <a:cs typeface="Segoe UI"/>
              </a:rPr>
              <a:t>the</a:t>
            </a:r>
            <a:r>
              <a:rPr lang="en-US" altLang="zh-CN" sz="1078" spc="-6" dirty="0">
                <a:latin typeface="Segoe UI"/>
                <a:ea typeface="Segoe UI"/>
                <a:cs typeface="Segoe UI"/>
              </a:rPr>
              <a:t> </a:t>
            </a:r>
            <a:r>
              <a:rPr lang="en-US" altLang="zh-CN" sz="1078" spc="1" dirty="0">
                <a:latin typeface="Segoe UI"/>
                <a:ea typeface="Segoe UI"/>
                <a:cs typeface="Segoe UI"/>
              </a:rPr>
              <a:t>secondary</a:t>
            </a:r>
            <a:r>
              <a:rPr lang="en-US" altLang="zh-CN" sz="1078" dirty="0">
                <a:latin typeface="Segoe UI"/>
                <a:ea typeface="Segoe UI"/>
                <a:cs typeface="Segoe UI"/>
              </a:rPr>
              <a:t> </a:t>
            </a:r>
            <a:r>
              <a:rPr lang="en-US" altLang="zh-CN" sz="1078" spc="3" dirty="0">
                <a:latin typeface="Segoe UI"/>
                <a:ea typeface="Segoe UI"/>
                <a:cs typeface="Segoe UI"/>
              </a:rPr>
              <a:t>WSFC</a:t>
            </a:r>
            <a:r>
              <a:rPr lang="en-US" altLang="zh-CN" sz="1078" spc="-14" dirty="0">
                <a:latin typeface="Segoe UI"/>
                <a:ea typeface="Segoe UI"/>
                <a:cs typeface="Segoe UI"/>
              </a:rPr>
              <a:t> </a:t>
            </a:r>
            <a:r>
              <a:rPr lang="en-US" altLang="zh-CN" sz="1078" spc="2" dirty="0">
                <a:latin typeface="Segoe UI"/>
                <a:ea typeface="Segoe UI"/>
                <a:cs typeface="Segoe UI"/>
              </a:rPr>
              <a:t>and</a:t>
            </a:r>
            <a:r>
              <a:rPr lang="en-US" altLang="zh-CN" sz="1078" dirty="0">
                <a:latin typeface="Segoe UI"/>
                <a:ea typeface="Segoe UI"/>
                <a:cs typeface="Segoe UI"/>
              </a:rPr>
              <a:t> then replicated</a:t>
            </a:r>
            <a:r>
              <a:rPr lang="en-US" altLang="zh-CN" sz="1078" spc="6" dirty="0">
                <a:latin typeface="Segoe UI"/>
                <a:ea typeface="Segoe UI"/>
                <a:cs typeface="Segoe UI"/>
              </a:rPr>
              <a:t> </a:t>
            </a:r>
            <a:r>
              <a:rPr lang="en-US" altLang="zh-CN" sz="1078" spc="-1" dirty="0">
                <a:latin typeface="Segoe UI"/>
                <a:ea typeface="Segoe UI"/>
                <a:cs typeface="Segoe UI"/>
              </a:rPr>
              <a:t>within</a:t>
            </a:r>
            <a:r>
              <a:rPr lang="en-US" altLang="zh-CN" sz="1078" spc="8" dirty="0">
                <a:latin typeface="Segoe UI"/>
                <a:ea typeface="Segoe UI"/>
                <a:cs typeface="Segoe UI"/>
              </a:rPr>
              <a:t> </a:t>
            </a:r>
            <a:r>
              <a:rPr lang="en-US" altLang="zh-CN" sz="1078" spc="2" dirty="0">
                <a:latin typeface="Segoe UI"/>
                <a:ea typeface="Segoe UI"/>
                <a:cs typeface="Segoe UI"/>
              </a:rPr>
              <a:t>that</a:t>
            </a:r>
            <a:r>
              <a:rPr lang="en-US" altLang="zh-CN" sz="1078" dirty="0">
                <a:latin typeface="Segoe UI"/>
                <a:ea typeface="Segoe UI"/>
                <a:cs typeface="Segoe UI"/>
              </a:rPr>
              <a:t> cluster. In a single </a:t>
            </a:r>
            <a:r>
              <a:rPr lang="en-US" altLang="zh-CN" sz="1078" spc="2" dirty="0">
                <a:latin typeface="Segoe UI"/>
                <a:ea typeface="Segoe UI"/>
                <a:cs typeface="Segoe UI"/>
              </a:rPr>
              <a:t>WSFC,</a:t>
            </a:r>
            <a:r>
              <a:rPr lang="en-US" altLang="zh-CN" sz="1078" spc="-26" dirty="0">
                <a:latin typeface="Segoe UI"/>
                <a:ea typeface="Segoe UI"/>
                <a:cs typeface="Segoe UI"/>
              </a:rPr>
              <a:t> </a:t>
            </a:r>
            <a:r>
              <a:rPr lang="en-US" altLang="zh-CN" sz="1078" spc="4" dirty="0">
                <a:latin typeface="Segoe UI"/>
                <a:ea typeface="Segoe UI"/>
                <a:cs typeface="Segoe UI"/>
              </a:rPr>
              <a:t>the</a:t>
            </a:r>
            <a:r>
              <a:rPr lang="en-US" altLang="zh-CN" sz="1078" spc="-6" dirty="0">
                <a:latin typeface="Segoe UI"/>
                <a:ea typeface="Segoe UI"/>
                <a:cs typeface="Segoe UI"/>
              </a:rPr>
              <a:t> </a:t>
            </a:r>
            <a:r>
              <a:rPr lang="en-US" altLang="zh-CN" sz="1078" spc="2" dirty="0">
                <a:latin typeface="Segoe UI"/>
                <a:ea typeface="Segoe UI"/>
                <a:cs typeface="Segoe UI"/>
              </a:rPr>
              <a:t>data</a:t>
            </a:r>
            <a:r>
              <a:rPr lang="en-US" altLang="zh-CN" sz="1078" dirty="0">
                <a:latin typeface="Segoe UI"/>
                <a:ea typeface="Segoe UI"/>
                <a:cs typeface="Segoe UI"/>
              </a:rPr>
              <a:t> is sent individually</a:t>
            </a:r>
            <a:r>
              <a:rPr lang="en-US" altLang="zh-CN" sz="1078" spc="-11" dirty="0">
                <a:latin typeface="Segoe UI"/>
                <a:ea typeface="Segoe UI"/>
                <a:cs typeface="Segoe UI"/>
              </a:rPr>
              <a:t> </a:t>
            </a:r>
            <a:r>
              <a:rPr lang="en-US" altLang="zh-CN" sz="1078" dirty="0">
                <a:latin typeface="Segoe UI"/>
                <a:ea typeface="Segoe UI"/>
                <a:cs typeface="Segoe UI"/>
              </a:rPr>
              <a:t>to</a:t>
            </a:r>
            <a:r>
              <a:rPr lang="en-US" altLang="zh-CN" sz="1078" spc="12" dirty="0">
                <a:latin typeface="Segoe UI"/>
                <a:ea typeface="Segoe UI"/>
                <a:cs typeface="Segoe UI"/>
              </a:rPr>
              <a:t> </a:t>
            </a:r>
            <a:r>
              <a:rPr lang="en-US" altLang="zh-CN" sz="1078" dirty="0">
                <a:latin typeface="Segoe UI"/>
                <a:ea typeface="Segoe UI"/>
                <a:cs typeface="Segoe UI"/>
              </a:rPr>
              <a:t>each replica.</a:t>
            </a:r>
            <a:r>
              <a:rPr lang="en-US" altLang="zh-CN" sz="1078" spc="10" dirty="0">
                <a:latin typeface="Segoe UI"/>
                <a:ea typeface="Segoe UI"/>
                <a:cs typeface="Segoe UI"/>
              </a:rPr>
              <a:t> </a:t>
            </a:r>
            <a:r>
              <a:rPr lang="en-US" altLang="zh-CN" sz="1078" spc="2" dirty="0">
                <a:latin typeface="Segoe UI"/>
                <a:ea typeface="Segoe UI"/>
                <a:cs typeface="Segoe UI"/>
              </a:rPr>
              <a:t>For</a:t>
            </a:r>
            <a:r>
              <a:rPr lang="en-US" altLang="zh-CN" sz="1078" dirty="0">
                <a:latin typeface="Segoe UI"/>
                <a:ea typeface="Segoe UI"/>
                <a:cs typeface="Segoe UI"/>
              </a:rPr>
              <a:t> a </a:t>
            </a:r>
            <a:r>
              <a:rPr lang="en-US" altLang="zh-CN" sz="1078" spc="1" dirty="0">
                <a:latin typeface="Segoe UI"/>
                <a:ea typeface="Segoe UI"/>
                <a:cs typeface="Segoe UI"/>
              </a:rPr>
              <a:t>geographically</a:t>
            </a:r>
            <a:r>
              <a:rPr lang="en-US" altLang="zh-CN" sz="1078" spc="6" dirty="0">
                <a:latin typeface="Segoe UI"/>
                <a:ea typeface="Segoe UI"/>
                <a:cs typeface="Segoe UI"/>
              </a:rPr>
              <a:t> </a:t>
            </a:r>
            <a:r>
              <a:rPr lang="en-US" altLang="zh-CN" sz="1078" spc="1" dirty="0">
                <a:latin typeface="Segoe UI"/>
                <a:ea typeface="Segoe UI"/>
                <a:cs typeface="Segoe UI"/>
              </a:rPr>
              <a:t>dispersed</a:t>
            </a:r>
            <a:r>
              <a:rPr lang="en-US" altLang="zh-CN" sz="1078" spc="-19" dirty="0">
                <a:latin typeface="Segoe UI"/>
                <a:ea typeface="Segoe UI"/>
                <a:cs typeface="Segoe UI"/>
              </a:rPr>
              <a:t> </a:t>
            </a:r>
            <a:r>
              <a:rPr lang="en-US" altLang="zh-CN" sz="1078" spc="1" dirty="0">
                <a:latin typeface="Segoe UI"/>
                <a:ea typeface="Segoe UI"/>
                <a:cs typeface="Segoe UI"/>
              </a:rPr>
              <a:t>secondary</a:t>
            </a:r>
            <a:r>
              <a:rPr lang="en-US" altLang="zh-CN" sz="1078" spc="14" dirty="0">
                <a:latin typeface="Segoe UI"/>
                <a:ea typeface="Segoe UI"/>
                <a:cs typeface="Segoe UI"/>
              </a:rPr>
              <a:t> </a:t>
            </a:r>
            <a:r>
              <a:rPr lang="en-US" altLang="zh-CN" sz="1078" dirty="0">
                <a:latin typeface="Segoe UI"/>
                <a:ea typeface="Segoe UI"/>
                <a:cs typeface="Segoe UI"/>
              </a:rPr>
              <a:t>site,</a:t>
            </a:r>
            <a:r>
              <a:rPr lang="en-US" altLang="zh-CN" sz="1078" spc="-13" dirty="0">
                <a:latin typeface="Segoe UI"/>
                <a:ea typeface="Segoe UI"/>
                <a:cs typeface="Segoe UI"/>
              </a:rPr>
              <a:t> </a:t>
            </a:r>
            <a:r>
              <a:rPr lang="en-US" altLang="zh-CN" sz="1078" dirty="0">
                <a:latin typeface="Segoe UI"/>
                <a:ea typeface="Segoe UI"/>
                <a:cs typeface="Segoe UI"/>
              </a:rPr>
              <a:t>distributed</a:t>
            </a:r>
            <a:r>
              <a:rPr lang="en-US" altLang="zh-CN" sz="1078" spc="9" dirty="0">
                <a:latin typeface="Segoe UI"/>
                <a:ea typeface="Segoe UI"/>
                <a:cs typeface="Segoe UI"/>
              </a:rPr>
              <a:t> </a:t>
            </a:r>
            <a:r>
              <a:rPr lang="en-US" altLang="zh-CN" sz="1078" dirty="0">
                <a:latin typeface="Segoe UI"/>
                <a:ea typeface="Segoe UI"/>
                <a:cs typeface="Segoe UI"/>
              </a:rPr>
              <a:t>availability</a:t>
            </a:r>
            <a:r>
              <a:rPr lang="en-US" altLang="zh-CN" sz="1078" spc="-7" dirty="0">
                <a:latin typeface="Segoe UI"/>
                <a:ea typeface="Segoe UI"/>
                <a:cs typeface="Segoe UI"/>
              </a:rPr>
              <a:t> </a:t>
            </a:r>
            <a:r>
              <a:rPr lang="en-US" altLang="zh-CN" sz="1078" spc="1" dirty="0">
                <a:latin typeface="Segoe UI"/>
                <a:ea typeface="Segoe UI"/>
                <a:cs typeface="Segoe UI"/>
              </a:rPr>
              <a:t>groups</a:t>
            </a:r>
            <a:r>
              <a:rPr lang="en-US" altLang="zh-CN" sz="1078" dirty="0">
                <a:latin typeface="Segoe UI"/>
                <a:ea typeface="Segoe UI"/>
                <a:cs typeface="Segoe UI"/>
              </a:rPr>
              <a:t> </a:t>
            </a:r>
            <a:r>
              <a:rPr lang="en-US" altLang="zh-CN" sz="1078" spc="3" dirty="0">
                <a:latin typeface="Segoe UI"/>
                <a:ea typeface="Segoe UI"/>
                <a:cs typeface="Segoe UI"/>
              </a:rPr>
              <a:t>are</a:t>
            </a:r>
            <a:r>
              <a:rPr lang="en-US" altLang="zh-CN" sz="1078" spc="-8" dirty="0">
                <a:latin typeface="Segoe UI"/>
                <a:ea typeface="Segoe UI"/>
                <a:cs typeface="Segoe UI"/>
              </a:rPr>
              <a:t> </a:t>
            </a:r>
            <a:r>
              <a:rPr lang="en-US" altLang="zh-CN" sz="1078" spc="2" dirty="0">
                <a:latin typeface="Segoe UI"/>
                <a:ea typeface="Segoe UI"/>
                <a:cs typeface="Segoe UI"/>
              </a:rPr>
              <a:t>more</a:t>
            </a:r>
            <a:r>
              <a:rPr lang="en-US" altLang="zh-CN" sz="1078" spc="5" dirty="0">
                <a:latin typeface="Segoe UI"/>
                <a:ea typeface="Segoe UI"/>
                <a:cs typeface="Segoe UI"/>
              </a:rPr>
              <a:t> </a:t>
            </a:r>
            <a:r>
              <a:rPr lang="en-US" altLang="zh-CN" sz="1078" spc="2" dirty="0">
                <a:latin typeface="Segoe UI"/>
                <a:ea typeface="Segoe UI"/>
                <a:cs typeface="Segoe UI"/>
              </a:rPr>
              <a:t>efficient</a:t>
            </a:r>
            <a:endParaRPr lang="en-US" altLang="zh-CN" sz="1078" dirty="0">
              <a:latin typeface="Segoe UI"/>
              <a:ea typeface="Segoe UI"/>
              <a:cs typeface="Segoe UI"/>
            </a:endParaRPr>
          </a:p>
        </p:txBody>
      </p:sp>
      <p:sp>
        <p:nvSpPr>
          <p:cNvPr id="194" name="Text Box194"/>
          <p:cNvSpPr txBox="1"/>
          <p:nvPr/>
        </p:nvSpPr>
        <p:spPr>
          <a:xfrm>
            <a:off x="2677034" y="5117824"/>
            <a:ext cx="8297734" cy="369204"/>
          </a:xfrm>
          <a:prstGeom prst="rect">
            <a:avLst/>
          </a:prstGeom>
        </p:spPr>
        <p:txBody>
          <a:bodyPr wrap="square" lIns="0" tIns="0" rIns="0" rtlCol="0">
            <a:spAutoFit/>
          </a:bodyPr>
          <a:lstStyle/>
          <a:p>
            <a:pPr marL="168732" indent="-168732">
              <a:lnSpc>
                <a:spcPts val="1345"/>
              </a:lnSpc>
            </a:pPr>
            <a:r>
              <a:rPr lang="en-US" altLang="zh-CN" sz="1078" dirty="0">
                <a:latin typeface="Arial"/>
                <a:ea typeface="Arial"/>
                <a:cs typeface="Arial"/>
              </a:rPr>
              <a:t>•</a:t>
            </a:r>
            <a:r>
              <a:rPr lang="en-US" altLang="zh-CN" sz="1078" spc="652" dirty="0">
                <a:latin typeface="Arial"/>
                <a:ea typeface="Arial"/>
                <a:cs typeface="Arial"/>
              </a:rPr>
              <a:t> </a:t>
            </a:r>
            <a:r>
              <a:rPr lang="en-US" altLang="zh-CN" sz="1078" dirty="0">
                <a:latin typeface="Segoe UI"/>
                <a:ea typeface="Segoe UI"/>
                <a:cs typeface="Segoe UI"/>
              </a:rPr>
              <a:t>The </a:t>
            </a:r>
            <a:r>
              <a:rPr lang="en-US" altLang="zh-CN" sz="1078" spc="1" dirty="0">
                <a:latin typeface="Segoe UI"/>
                <a:ea typeface="Segoe UI"/>
                <a:cs typeface="Segoe UI"/>
              </a:rPr>
              <a:t>operating</a:t>
            </a:r>
            <a:r>
              <a:rPr lang="en-US" altLang="zh-CN" sz="1078" spc="7" dirty="0">
                <a:latin typeface="Segoe UI"/>
                <a:ea typeface="Segoe UI"/>
                <a:cs typeface="Segoe UI"/>
              </a:rPr>
              <a:t> </a:t>
            </a:r>
            <a:r>
              <a:rPr lang="en-US" altLang="zh-CN" sz="1078" spc="2" dirty="0">
                <a:latin typeface="Segoe UI"/>
                <a:ea typeface="Segoe UI"/>
                <a:cs typeface="Segoe UI"/>
              </a:rPr>
              <a:t>system</a:t>
            </a:r>
            <a:r>
              <a:rPr lang="en-US" altLang="zh-CN" sz="1078" spc="-17" dirty="0">
                <a:latin typeface="Segoe UI"/>
                <a:ea typeface="Segoe UI"/>
                <a:cs typeface="Segoe UI"/>
              </a:rPr>
              <a:t> </a:t>
            </a:r>
            <a:r>
              <a:rPr lang="en-US" altLang="zh-CN" sz="1078" spc="1" dirty="0">
                <a:latin typeface="Segoe UI"/>
                <a:ea typeface="Segoe UI"/>
                <a:cs typeface="Segoe UI"/>
              </a:rPr>
              <a:t>version</a:t>
            </a:r>
            <a:r>
              <a:rPr lang="en-US" altLang="zh-CN" sz="1078" dirty="0">
                <a:latin typeface="Segoe UI"/>
                <a:ea typeface="Segoe UI"/>
                <a:cs typeface="Segoe UI"/>
              </a:rPr>
              <a:t> used</a:t>
            </a:r>
            <a:r>
              <a:rPr lang="en-US" altLang="zh-CN" sz="1078" spc="-13" dirty="0">
                <a:latin typeface="Segoe UI"/>
                <a:ea typeface="Segoe UI"/>
                <a:cs typeface="Segoe UI"/>
              </a:rPr>
              <a:t> </a:t>
            </a:r>
            <a:r>
              <a:rPr lang="en-US" altLang="zh-CN" sz="1078" dirty="0">
                <a:latin typeface="Segoe UI"/>
                <a:ea typeface="Segoe UI"/>
                <a:cs typeface="Segoe UI"/>
              </a:rPr>
              <a:t>on</a:t>
            </a:r>
            <a:r>
              <a:rPr lang="en-US" altLang="zh-CN" sz="1078" spc="14" dirty="0">
                <a:latin typeface="Segoe UI"/>
                <a:ea typeface="Segoe UI"/>
                <a:cs typeface="Segoe UI"/>
              </a:rPr>
              <a:t> </a:t>
            </a:r>
            <a:r>
              <a:rPr lang="en-US" altLang="zh-CN" sz="1078" spc="2" dirty="0">
                <a:latin typeface="Segoe UI"/>
                <a:ea typeface="Segoe UI"/>
                <a:cs typeface="Segoe UI"/>
              </a:rPr>
              <a:t>the</a:t>
            </a:r>
            <a:r>
              <a:rPr lang="en-US" altLang="zh-CN" sz="1078" spc="-6" dirty="0">
                <a:latin typeface="Segoe UI"/>
                <a:ea typeface="Segoe UI"/>
                <a:cs typeface="Segoe UI"/>
              </a:rPr>
              <a:t> </a:t>
            </a:r>
            <a:r>
              <a:rPr lang="en-US" altLang="zh-CN" sz="1078" spc="1" dirty="0">
                <a:latin typeface="Segoe UI"/>
                <a:ea typeface="Segoe UI"/>
                <a:cs typeface="Segoe UI"/>
              </a:rPr>
              <a:t>primary</a:t>
            </a:r>
            <a:r>
              <a:rPr lang="en-US" altLang="zh-CN" sz="1078" dirty="0">
                <a:latin typeface="Segoe UI"/>
                <a:ea typeface="Segoe UI"/>
                <a:cs typeface="Segoe UI"/>
              </a:rPr>
              <a:t> </a:t>
            </a:r>
            <a:r>
              <a:rPr lang="en-US" altLang="zh-CN" sz="1078" spc="3" dirty="0">
                <a:latin typeface="Segoe UI"/>
                <a:ea typeface="Segoe UI"/>
                <a:cs typeface="Segoe UI"/>
              </a:rPr>
              <a:t>and</a:t>
            </a:r>
            <a:r>
              <a:rPr lang="en-US" altLang="zh-CN" sz="1078" dirty="0">
                <a:latin typeface="Segoe UI"/>
                <a:ea typeface="Segoe UI"/>
                <a:cs typeface="Segoe UI"/>
              </a:rPr>
              <a:t> secondary</a:t>
            </a:r>
            <a:r>
              <a:rPr lang="en-US" altLang="zh-CN" sz="1078" spc="17" dirty="0">
                <a:latin typeface="Segoe UI"/>
                <a:ea typeface="Segoe UI"/>
                <a:cs typeface="Segoe UI"/>
              </a:rPr>
              <a:t> </a:t>
            </a:r>
            <a:r>
              <a:rPr lang="en-US" altLang="zh-CN" sz="1078" dirty="0">
                <a:latin typeface="Segoe UI"/>
                <a:ea typeface="Segoe UI"/>
                <a:cs typeface="Segoe UI"/>
              </a:rPr>
              <a:t>clusters can</a:t>
            </a:r>
            <a:r>
              <a:rPr lang="en-US" altLang="zh-CN" sz="1078" spc="8" dirty="0">
                <a:latin typeface="Segoe UI"/>
                <a:ea typeface="Segoe UI"/>
                <a:cs typeface="Segoe UI"/>
              </a:rPr>
              <a:t> </a:t>
            </a:r>
            <a:r>
              <a:rPr lang="en-US" altLang="zh-CN" sz="1078" spc="1" dirty="0">
                <a:latin typeface="Segoe UI"/>
                <a:ea typeface="Segoe UI"/>
                <a:cs typeface="Segoe UI"/>
              </a:rPr>
              <a:t>differ.</a:t>
            </a:r>
            <a:r>
              <a:rPr lang="en-US" altLang="zh-CN" sz="1078" dirty="0">
                <a:latin typeface="Segoe UI"/>
                <a:ea typeface="Segoe UI"/>
                <a:cs typeface="Segoe UI"/>
              </a:rPr>
              <a:t> </a:t>
            </a:r>
            <a:r>
              <a:rPr lang="en-US" altLang="zh-CN" sz="1078" spc="-3" dirty="0">
                <a:latin typeface="Segoe UI"/>
                <a:ea typeface="Segoe UI"/>
                <a:cs typeface="Segoe UI"/>
              </a:rPr>
              <a:t>In</a:t>
            </a:r>
            <a:r>
              <a:rPr lang="en-US" altLang="zh-CN" sz="1078" dirty="0">
                <a:latin typeface="Segoe UI"/>
                <a:ea typeface="Segoe UI"/>
                <a:cs typeface="Segoe UI"/>
              </a:rPr>
              <a:t> a single </a:t>
            </a:r>
            <a:r>
              <a:rPr lang="en-US" altLang="zh-CN" sz="1078" spc="2" dirty="0">
                <a:latin typeface="Segoe UI"/>
                <a:ea typeface="Segoe UI"/>
                <a:cs typeface="Segoe UI"/>
              </a:rPr>
              <a:t>WSFC,</a:t>
            </a:r>
            <a:r>
              <a:rPr lang="en-US" altLang="zh-CN" sz="1078" spc="-25" dirty="0">
                <a:latin typeface="Segoe UI"/>
                <a:ea typeface="Segoe UI"/>
                <a:cs typeface="Segoe UI"/>
              </a:rPr>
              <a:t> </a:t>
            </a:r>
            <a:r>
              <a:rPr lang="en-US" altLang="zh-CN" sz="1078" dirty="0">
                <a:latin typeface="Segoe UI"/>
                <a:ea typeface="Segoe UI"/>
                <a:cs typeface="Segoe UI"/>
              </a:rPr>
              <a:t>all</a:t>
            </a:r>
            <a:r>
              <a:rPr lang="en-US" altLang="zh-CN" sz="1078" spc="-14" dirty="0">
                <a:latin typeface="Segoe UI"/>
                <a:ea typeface="Segoe UI"/>
                <a:cs typeface="Segoe UI"/>
              </a:rPr>
              <a:t> </a:t>
            </a:r>
            <a:r>
              <a:rPr lang="en-US" altLang="zh-CN" sz="1078" spc="1" dirty="0">
                <a:latin typeface="Segoe UI"/>
                <a:ea typeface="Segoe UI"/>
                <a:cs typeface="Segoe UI"/>
              </a:rPr>
              <a:t>servers</a:t>
            </a:r>
            <a:r>
              <a:rPr lang="en-US" altLang="zh-CN" sz="1078" dirty="0">
                <a:latin typeface="Segoe UI"/>
                <a:ea typeface="Segoe UI"/>
                <a:cs typeface="Segoe UI"/>
              </a:rPr>
              <a:t> must be on</a:t>
            </a:r>
            <a:r>
              <a:rPr lang="en-US" altLang="zh-CN" sz="1078" spc="15" dirty="0">
                <a:latin typeface="Segoe UI"/>
                <a:ea typeface="Segoe UI"/>
                <a:cs typeface="Segoe UI"/>
              </a:rPr>
              <a:t> </a:t>
            </a:r>
            <a:r>
              <a:rPr lang="en-US" altLang="zh-CN" sz="1078" spc="2" dirty="0">
                <a:latin typeface="Segoe UI"/>
                <a:ea typeface="Segoe UI"/>
                <a:cs typeface="Segoe UI"/>
              </a:rPr>
              <a:t>the</a:t>
            </a:r>
            <a:r>
              <a:rPr lang="en-US" altLang="zh-CN" sz="1078" spc="-9" dirty="0">
                <a:latin typeface="Segoe UI"/>
                <a:ea typeface="Segoe UI"/>
                <a:cs typeface="Segoe UI"/>
              </a:rPr>
              <a:t> </a:t>
            </a:r>
            <a:r>
              <a:rPr lang="en-US" altLang="zh-CN" sz="1078" spc="2" dirty="0">
                <a:latin typeface="Segoe UI"/>
                <a:ea typeface="Segoe UI"/>
                <a:cs typeface="Segoe UI"/>
              </a:rPr>
              <a:t>same</a:t>
            </a:r>
            <a:r>
              <a:rPr lang="en-US" altLang="zh-CN" sz="1078" dirty="0">
                <a:latin typeface="Segoe UI"/>
                <a:ea typeface="Segoe UI"/>
                <a:cs typeface="Segoe UI"/>
              </a:rPr>
              <a:t> </a:t>
            </a:r>
            <a:r>
              <a:rPr lang="en-US" altLang="zh-CN" sz="1078" spc="1" dirty="0">
                <a:latin typeface="Segoe UI"/>
                <a:ea typeface="Segoe UI"/>
                <a:cs typeface="Segoe UI"/>
              </a:rPr>
              <a:t>version</a:t>
            </a:r>
            <a:r>
              <a:rPr lang="en-US" altLang="zh-CN" sz="1078" dirty="0">
                <a:latin typeface="Segoe UI"/>
                <a:ea typeface="Segoe UI"/>
                <a:cs typeface="Segoe UI"/>
              </a:rPr>
              <a:t> of </a:t>
            </a:r>
            <a:r>
              <a:rPr lang="en-US" altLang="zh-CN" sz="1078" spc="2" dirty="0">
                <a:latin typeface="Segoe UI"/>
                <a:ea typeface="Segoe UI"/>
                <a:cs typeface="Segoe UI"/>
              </a:rPr>
              <a:t>the</a:t>
            </a:r>
            <a:r>
              <a:rPr lang="en-US" altLang="zh-CN" sz="1078" spc="-5" dirty="0">
                <a:latin typeface="Segoe UI"/>
                <a:ea typeface="Segoe UI"/>
                <a:cs typeface="Segoe UI"/>
              </a:rPr>
              <a:t> </a:t>
            </a:r>
            <a:r>
              <a:rPr lang="en-US" altLang="zh-CN" sz="1078" dirty="0">
                <a:latin typeface="Segoe UI"/>
                <a:ea typeface="Segoe UI"/>
                <a:cs typeface="Segoe UI"/>
              </a:rPr>
              <a:t>OS. </a:t>
            </a:r>
            <a:r>
              <a:rPr lang="en-US" altLang="zh-CN" sz="1078" spc="1" dirty="0">
                <a:latin typeface="Segoe UI"/>
                <a:ea typeface="Segoe UI"/>
                <a:cs typeface="Segoe UI"/>
              </a:rPr>
              <a:t>This</a:t>
            </a:r>
            <a:r>
              <a:rPr lang="en-US" altLang="zh-CN" sz="1078" spc="-16" dirty="0">
                <a:latin typeface="Segoe UI"/>
                <a:ea typeface="Segoe UI"/>
                <a:cs typeface="Segoe UI"/>
              </a:rPr>
              <a:t> </a:t>
            </a:r>
            <a:r>
              <a:rPr lang="en-US" altLang="zh-CN" sz="1078" spc="2" dirty="0">
                <a:latin typeface="Segoe UI"/>
                <a:ea typeface="Segoe UI"/>
                <a:cs typeface="Segoe UI"/>
              </a:rPr>
              <a:t>has</a:t>
            </a:r>
            <a:r>
              <a:rPr lang="en-US" altLang="zh-CN" sz="1078" dirty="0">
                <a:latin typeface="Segoe UI"/>
                <a:ea typeface="Segoe UI"/>
                <a:cs typeface="Segoe UI"/>
              </a:rPr>
              <a:t> the potential to</a:t>
            </a:r>
            <a:r>
              <a:rPr lang="en-US" altLang="zh-CN" sz="1078" spc="12" dirty="0">
                <a:latin typeface="Segoe UI"/>
                <a:ea typeface="Segoe UI"/>
                <a:cs typeface="Segoe UI"/>
              </a:rPr>
              <a:t> </a:t>
            </a:r>
            <a:r>
              <a:rPr lang="en-US" altLang="zh-CN" sz="1078" spc="2" dirty="0">
                <a:latin typeface="Segoe UI"/>
                <a:ea typeface="Segoe UI"/>
                <a:cs typeface="Segoe UI"/>
              </a:rPr>
              <a:t>use</a:t>
            </a:r>
            <a:r>
              <a:rPr lang="en-US" altLang="zh-CN" sz="1078" spc="-18" dirty="0">
                <a:latin typeface="Segoe UI"/>
                <a:ea typeface="Segoe UI"/>
                <a:cs typeface="Segoe UI"/>
              </a:rPr>
              <a:t> </a:t>
            </a:r>
            <a:r>
              <a:rPr lang="en-US" altLang="zh-CN" sz="1078" spc="1" dirty="0">
                <a:latin typeface="Segoe UI"/>
                <a:ea typeface="Segoe UI"/>
                <a:cs typeface="Segoe UI"/>
              </a:rPr>
              <a:t>Distributed</a:t>
            </a:r>
            <a:r>
              <a:rPr lang="en-US" altLang="zh-CN" sz="1078" dirty="0">
                <a:latin typeface="Segoe UI"/>
                <a:ea typeface="Segoe UI"/>
                <a:cs typeface="Segoe UI"/>
              </a:rPr>
              <a:t> </a:t>
            </a:r>
            <a:r>
              <a:rPr lang="en-US" altLang="zh-CN" sz="1078" spc="-1" dirty="0">
                <a:latin typeface="Segoe UI"/>
                <a:ea typeface="Segoe UI"/>
                <a:cs typeface="Segoe UI"/>
              </a:rPr>
              <a:t>Availability</a:t>
            </a:r>
            <a:r>
              <a:rPr lang="en-US" altLang="zh-CN" sz="1078" spc="9" dirty="0">
                <a:latin typeface="Segoe UI"/>
                <a:ea typeface="Segoe UI"/>
                <a:cs typeface="Segoe UI"/>
              </a:rPr>
              <a:t> </a:t>
            </a:r>
            <a:r>
              <a:rPr lang="en-US" altLang="zh-CN" sz="1078" spc="1" dirty="0">
                <a:latin typeface="Segoe UI"/>
                <a:ea typeface="Segoe UI"/>
                <a:cs typeface="Segoe UI"/>
              </a:rPr>
              <a:t>Groups</a:t>
            </a:r>
            <a:r>
              <a:rPr lang="en-US" altLang="zh-CN" sz="1078" dirty="0">
                <a:latin typeface="Segoe UI"/>
                <a:ea typeface="Segoe UI"/>
                <a:cs typeface="Segoe UI"/>
              </a:rPr>
              <a:t> </a:t>
            </a:r>
            <a:r>
              <a:rPr lang="en-US" altLang="zh-CN" sz="1078" spc="-1" dirty="0">
                <a:latin typeface="Segoe UI"/>
                <a:ea typeface="Segoe UI"/>
                <a:cs typeface="Segoe UI"/>
              </a:rPr>
              <a:t>with</a:t>
            </a:r>
            <a:r>
              <a:rPr lang="en-US" altLang="zh-CN" sz="1078" dirty="0">
                <a:latin typeface="Segoe UI"/>
                <a:ea typeface="Segoe UI"/>
                <a:cs typeface="Segoe UI"/>
              </a:rPr>
              <a:t> rolling </a:t>
            </a:r>
            <a:r>
              <a:rPr lang="en-US" altLang="zh-CN" sz="1078" spc="2" dirty="0">
                <a:latin typeface="Segoe UI"/>
                <a:ea typeface="Segoe UI"/>
                <a:cs typeface="Segoe UI"/>
              </a:rPr>
              <a:t>updates/upgrades</a:t>
            </a:r>
            <a:r>
              <a:rPr lang="en-US" altLang="zh-CN" sz="1078" spc="-23" dirty="0">
                <a:latin typeface="Segoe UI"/>
                <a:ea typeface="Segoe UI"/>
                <a:cs typeface="Segoe UI"/>
              </a:rPr>
              <a:t> </a:t>
            </a:r>
            <a:r>
              <a:rPr lang="en-US" altLang="zh-CN" sz="1078" dirty="0">
                <a:latin typeface="Segoe UI"/>
                <a:ea typeface="Segoe UI"/>
                <a:cs typeface="Segoe UI"/>
              </a:rPr>
              <a:t>of</a:t>
            </a:r>
            <a:r>
              <a:rPr lang="en-US" altLang="zh-CN" sz="1078" spc="15" dirty="0">
                <a:latin typeface="Segoe UI"/>
                <a:ea typeface="Segoe UI"/>
                <a:cs typeface="Segoe UI"/>
              </a:rPr>
              <a:t> </a:t>
            </a:r>
            <a:r>
              <a:rPr lang="en-US" altLang="zh-CN" sz="1078" spc="2" dirty="0">
                <a:latin typeface="Segoe UI"/>
                <a:ea typeface="Segoe UI"/>
                <a:cs typeface="Segoe UI"/>
              </a:rPr>
              <a:t>the</a:t>
            </a:r>
            <a:r>
              <a:rPr lang="en-US" altLang="zh-CN" sz="1078" spc="-6" dirty="0">
                <a:latin typeface="Segoe UI"/>
                <a:ea typeface="Segoe UI"/>
                <a:cs typeface="Segoe UI"/>
              </a:rPr>
              <a:t> </a:t>
            </a:r>
            <a:r>
              <a:rPr lang="en-US" altLang="zh-CN" sz="1078" spc="2" dirty="0">
                <a:latin typeface="Segoe UI"/>
                <a:ea typeface="Segoe UI"/>
                <a:cs typeface="Segoe UI"/>
              </a:rPr>
              <a:t>operating</a:t>
            </a:r>
            <a:r>
              <a:rPr lang="en-US" altLang="zh-CN" sz="1078" spc="6" dirty="0">
                <a:latin typeface="Segoe UI"/>
                <a:ea typeface="Segoe UI"/>
                <a:cs typeface="Segoe UI"/>
              </a:rPr>
              <a:t> </a:t>
            </a:r>
            <a:r>
              <a:rPr lang="en-US" altLang="zh-CN" sz="1078" spc="2" dirty="0">
                <a:latin typeface="Segoe UI"/>
                <a:ea typeface="Segoe UI"/>
                <a:cs typeface="Segoe UI"/>
              </a:rPr>
              <a:t>system</a:t>
            </a:r>
            <a:endParaRPr lang="en-US" altLang="zh-CN" sz="1078" dirty="0">
              <a:latin typeface="Segoe UI"/>
              <a:ea typeface="Segoe UI"/>
              <a:cs typeface="Segoe UI"/>
            </a:endParaRPr>
          </a:p>
        </p:txBody>
      </p:sp>
      <p:sp>
        <p:nvSpPr>
          <p:cNvPr id="195" name="Text Box195"/>
          <p:cNvSpPr txBox="1"/>
          <p:nvPr/>
        </p:nvSpPr>
        <p:spPr>
          <a:xfrm>
            <a:off x="2677034" y="5446530"/>
            <a:ext cx="338890" cy="212109"/>
          </a:xfrm>
          <a:prstGeom prst="rect">
            <a:avLst/>
          </a:prstGeom>
        </p:spPr>
        <p:txBody>
          <a:bodyPr wrap="square" lIns="0" tIns="0" rIns="0" rtlCol="0">
            <a:spAutoFit/>
          </a:bodyPr>
          <a:lstStyle/>
          <a:p>
            <a:pPr>
              <a:lnSpc>
                <a:spcPts val="1396"/>
              </a:lnSpc>
            </a:pPr>
            <a:r>
              <a:rPr lang="en-US" altLang="zh-CN" sz="1078" u="sng" spc="2" dirty="0">
                <a:latin typeface="Segoe UI"/>
                <a:ea typeface="Segoe UI"/>
                <a:cs typeface="Segoe UI"/>
              </a:rPr>
              <a:t>Cons</a:t>
            </a:r>
            <a:endParaRPr lang="en-US" altLang="zh-CN" sz="1078" dirty="0">
              <a:latin typeface="Segoe UI"/>
              <a:ea typeface="Segoe UI"/>
              <a:cs typeface="Segoe UI"/>
            </a:endParaRPr>
          </a:p>
        </p:txBody>
      </p:sp>
      <p:sp>
        <p:nvSpPr>
          <p:cNvPr id="196" name="Text Box196"/>
          <p:cNvSpPr txBox="1"/>
          <p:nvPr/>
        </p:nvSpPr>
        <p:spPr>
          <a:xfrm>
            <a:off x="2677033" y="5610908"/>
            <a:ext cx="5887051" cy="212238"/>
          </a:xfrm>
          <a:prstGeom prst="rect">
            <a:avLst/>
          </a:prstGeom>
        </p:spPr>
        <p:txBody>
          <a:bodyPr wrap="square" lIns="0" tIns="0" rIns="0" rtlCol="0">
            <a:spAutoFit/>
          </a:bodyPr>
          <a:lstStyle/>
          <a:p>
            <a:pPr>
              <a:lnSpc>
                <a:spcPts val="1396"/>
              </a:lnSpc>
            </a:pPr>
            <a:r>
              <a:rPr lang="en-US" altLang="zh-CN" sz="1078" dirty="0">
                <a:latin typeface="Arial"/>
                <a:ea typeface="Arial"/>
                <a:cs typeface="Arial"/>
              </a:rPr>
              <a:t>•</a:t>
            </a:r>
            <a:r>
              <a:rPr lang="en-US" altLang="zh-CN" sz="1078" spc="652" dirty="0">
                <a:latin typeface="Arial"/>
                <a:ea typeface="Arial"/>
                <a:cs typeface="Arial"/>
              </a:rPr>
              <a:t> </a:t>
            </a:r>
            <a:r>
              <a:rPr lang="en-US" altLang="zh-CN" sz="1078" dirty="0">
                <a:latin typeface="Segoe UI"/>
                <a:ea typeface="Segoe UI"/>
                <a:cs typeface="Segoe UI"/>
              </a:rPr>
              <a:t>The </a:t>
            </a:r>
            <a:r>
              <a:rPr lang="en-US" altLang="zh-CN" sz="1078" spc="1" dirty="0">
                <a:latin typeface="Segoe UI"/>
                <a:ea typeface="Segoe UI"/>
                <a:cs typeface="Segoe UI"/>
              </a:rPr>
              <a:t>primary</a:t>
            </a:r>
            <a:r>
              <a:rPr lang="en-US" altLang="zh-CN" sz="1078" spc="5" dirty="0">
                <a:latin typeface="Segoe UI"/>
                <a:ea typeface="Segoe UI"/>
                <a:cs typeface="Segoe UI"/>
              </a:rPr>
              <a:t> </a:t>
            </a:r>
            <a:r>
              <a:rPr lang="en-US" altLang="zh-CN" sz="1078" spc="2" dirty="0">
                <a:latin typeface="Segoe UI"/>
                <a:ea typeface="Segoe UI"/>
                <a:cs typeface="Segoe UI"/>
              </a:rPr>
              <a:t>and</a:t>
            </a:r>
            <a:r>
              <a:rPr lang="en-US" altLang="zh-CN" sz="1078" dirty="0">
                <a:latin typeface="Segoe UI"/>
                <a:ea typeface="Segoe UI"/>
                <a:cs typeface="Segoe UI"/>
              </a:rPr>
              <a:t> secondary</a:t>
            </a:r>
            <a:r>
              <a:rPr lang="en-US" altLang="zh-CN" sz="1078" spc="17" dirty="0">
                <a:latin typeface="Segoe UI"/>
                <a:ea typeface="Segoe UI"/>
                <a:cs typeface="Segoe UI"/>
              </a:rPr>
              <a:t> </a:t>
            </a:r>
            <a:r>
              <a:rPr lang="en-US" altLang="zh-CN" sz="1078" dirty="0">
                <a:latin typeface="Segoe UI"/>
                <a:ea typeface="Segoe UI"/>
                <a:cs typeface="Segoe UI"/>
              </a:rPr>
              <a:t>availability</a:t>
            </a:r>
            <a:r>
              <a:rPr lang="en-US" altLang="zh-CN" sz="1078" spc="-7" dirty="0">
                <a:latin typeface="Segoe UI"/>
                <a:ea typeface="Segoe UI"/>
                <a:cs typeface="Segoe UI"/>
              </a:rPr>
              <a:t> </a:t>
            </a:r>
            <a:r>
              <a:rPr lang="en-US" altLang="zh-CN" sz="1078" spc="1" dirty="0">
                <a:latin typeface="Segoe UI"/>
                <a:ea typeface="Segoe UI"/>
                <a:cs typeface="Segoe UI"/>
              </a:rPr>
              <a:t>groups</a:t>
            </a:r>
            <a:r>
              <a:rPr lang="en-US" altLang="zh-CN" sz="1078" dirty="0">
                <a:latin typeface="Segoe UI"/>
                <a:ea typeface="Segoe UI"/>
                <a:cs typeface="Segoe UI"/>
              </a:rPr>
              <a:t> </a:t>
            </a:r>
            <a:r>
              <a:rPr lang="en-US" altLang="zh-CN" sz="1078" spc="1" dirty="0">
                <a:latin typeface="Segoe UI"/>
                <a:ea typeface="Segoe UI"/>
                <a:cs typeface="Segoe UI"/>
              </a:rPr>
              <a:t>must</a:t>
            </a:r>
            <a:r>
              <a:rPr lang="en-US" altLang="zh-CN" sz="1078" dirty="0">
                <a:latin typeface="Segoe UI"/>
                <a:ea typeface="Segoe UI"/>
                <a:cs typeface="Segoe UI"/>
              </a:rPr>
              <a:t> have </a:t>
            </a:r>
            <a:r>
              <a:rPr lang="en-US" altLang="zh-CN" sz="1078" spc="2" dirty="0">
                <a:latin typeface="Segoe UI"/>
                <a:ea typeface="Segoe UI"/>
                <a:cs typeface="Segoe UI"/>
              </a:rPr>
              <a:t>the</a:t>
            </a:r>
            <a:r>
              <a:rPr lang="en-US" altLang="zh-CN" sz="1078" dirty="0">
                <a:latin typeface="Segoe UI"/>
                <a:ea typeface="Segoe UI"/>
                <a:cs typeface="Segoe UI"/>
              </a:rPr>
              <a:t> same </a:t>
            </a:r>
            <a:r>
              <a:rPr lang="en-US" altLang="zh-CN" sz="1078" spc="1" dirty="0">
                <a:latin typeface="Segoe UI"/>
                <a:ea typeface="Segoe UI"/>
                <a:cs typeface="Segoe UI"/>
              </a:rPr>
              <a:t>configuration</a:t>
            </a:r>
            <a:r>
              <a:rPr lang="en-US" altLang="zh-CN" sz="1078" spc="16" dirty="0">
                <a:latin typeface="Segoe UI"/>
                <a:ea typeface="Segoe UI"/>
                <a:cs typeface="Segoe UI"/>
              </a:rPr>
              <a:t> </a:t>
            </a:r>
            <a:r>
              <a:rPr lang="en-US" altLang="zh-CN" sz="1078" dirty="0">
                <a:latin typeface="Segoe UI"/>
                <a:ea typeface="Segoe UI"/>
                <a:cs typeface="Segoe UI"/>
              </a:rPr>
              <a:t>of</a:t>
            </a:r>
            <a:r>
              <a:rPr lang="en-US" altLang="zh-CN" sz="1078" spc="7" dirty="0">
                <a:latin typeface="Segoe UI"/>
                <a:ea typeface="Segoe UI"/>
                <a:cs typeface="Segoe UI"/>
              </a:rPr>
              <a:t> </a:t>
            </a:r>
            <a:r>
              <a:rPr lang="en-US" altLang="zh-CN" sz="1078" spc="1" dirty="0">
                <a:latin typeface="Segoe UI"/>
                <a:ea typeface="Segoe UI"/>
                <a:cs typeface="Segoe UI"/>
              </a:rPr>
              <a:t>databases</a:t>
            </a:r>
            <a:endParaRPr lang="en-US" altLang="zh-CN" sz="1078" dirty="0">
              <a:latin typeface="Segoe UI"/>
              <a:ea typeface="Segoe UI"/>
              <a:cs typeface="Segoe UI"/>
            </a:endParaRPr>
          </a:p>
        </p:txBody>
      </p:sp>
      <p:sp>
        <p:nvSpPr>
          <p:cNvPr id="197" name="Text Box197"/>
          <p:cNvSpPr txBox="1"/>
          <p:nvPr/>
        </p:nvSpPr>
        <p:spPr>
          <a:xfrm>
            <a:off x="2677034" y="5775261"/>
            <a:ext cx="4474914" cy="212238"/>
          </a:xfrm>
          <a:prstGeom prst="rect">
            <a:avLst/>
          </a:prstGeom>
        </p:spPr>
        <p:txBody>
          <a:bodyPr wrap="square" lIns="0" tIns="0" rIns="0" rtlCol="0">
            <a:spAutoFit/>
          </a:bodyPr>
          <a:lstStyle/>
          <a:p>
            <a:pPr>
              <a:lnSpc>
                <a:spcPts val="1396"/>
              </a:lnSpc>
            </a:pPr>
            <a:r>
              <a:rPr lang="en-US" altLang="zh-CN" sz="1078" dirty="0">
                <a:latin typeface="Arial"/>
                <a:ea typeface="Arial"/>
                <a:cs typeface="Arial"/>
              </a:rPr>
              <a:t>•</a:t>
            </a:r>
            <a:r>
              <a:rPr lang="en-US" altLang="zh-CN" sz="1078" spc="652" dirty="0">
                <a:latin typeface="Arial"/>
                <a:ea typeface="Arial"/>
                <a:cs typeface="Arial"/>
              </a:rPr>
              <a:t> </a:t>
            </a:r>
            <a:r>
              <a:rPr lang="en-US" altLang="zh-CN" sz="1078" spc="1" dirty="0">
                <a:latin typeface="Segoe UI"/>
                <a:ea typeface="Segoe UI"/>
                <a:cs typeface="Segoe UI"/>
              </a:rPr>
              <a:t>Automatic</a:t>
            </a:r>
            <a:r>
              <a:rPr lang="en-US" altLang="zh-CN" sz="1078" spc="10" dirty="0">
                <a:latin typeface="Segoe UI"/>
                <a:ea typeface="Segoe UI"/>
                <a:cs typeface="Segoe UI"/>
              </a:rPr>
              <a:t> </a:t>
            </a:r>
            <a:r>
              <a:rPr lang="en-US" altLang="zh-CN" sz="1078" spc="1" dirty="0">
                <a:latin typeface="Segoe UI"/>
                <a:ea typeface="Segoe UI"/>
                <a:cs typeface="Segoe UI"/>
              </a:rPr>
              <a:t>failover</a:t>
            </a:r>
            <a:r>
              <a:rPr lang="en-US" altLang="zh-CN" sz="1078" dirty="0">
                <a:latin typeface="Segoe UI"/>
                <a:ea typeface="Segoe UI"/>
                <a:cs typeface="Segoe UI"/>
              </a:rPr>
              <a:t> to the </a:t>
            </a:r>
            <a:r>
              <a:rPr lang="en-US" altLang="zh-CN" sz="1078" spc="1" dirty="0">
                <a:latin typeface="Segoe UI"/>
                <a:ea typeface="Segoe UI"/>
                <a:cs typeface="Segoe UI"/>
              </a:rPr>
              <a:t>secondary</a:t>
            </a:r>
            <a:r>
              <a:rPr lang="en-US" altLang="zh-CN" sz="1078" spc="12" dirty="0">
                <a:latin typeface="Segoe UI"/>
                <a:ea typeface="Segoe UI"/>
                <a:cs typeface="Segoe UI"/>
              </a:rPr>
              <a:t> </a:t>
            </a:r>
            <a:r>
              <a:rPr lang="en-US" altLang="zh-CN" sz="1078" dirty="0">
                <a:latin typeface="Segoe UI"/>
                <a:ea typeface="Segoe UI"/>
                <a:cs typeface="Segoe UI"/>
              </a:rPr>
              <a:t>availability</a:t>
            </a:r>
            <a:r>
              <a:rPr lang="en-US" altLang="zh-CN" sz="1078" spc="-7" dirty="0">
                <a:latin typeface="Segoe UI"/>
                <a:ea typeface="Segoe UI"/>
                <a:cs typeface="Segoe UI"/>
              </a:rPr>
              <a:t> </a:t>
            </a:r>
            <a:r>
              <a:rPr lang="en-US" altLang="zh-CN" sz="1078" spc="2" dirty="0">
                <a:latin typeface="Segoe UI"/>
                <a:ea typeface="Segoe UI"/>
                <a:cs typeface="Segoe UI"/>
              </a:rPr>
              <a:t>group</a:t>
            </a:r>
            <a:r>
              <a:rPr lang="en-US" altLang="zh-CN" sz="1078" dirty="0">
                <a:latin typeface="Segoe UI"/>
                <a:ea typeface="Segoe UI"/>
                <a:cs typeface="Segoe UI"/>
              </a:rPr>
              <a:t> </a:t>
            </a:r>
            <a:r>
              <a:rPr lang="en-US" altLang="zh-CN" sz="1078" spc="4" dirty="0">
                <a:latin typeface="Segoe UI"/>
                <a:ea typeface="Segoe UI"/>
                <a:cs typeface="Segoe UI"/>
              </a:rPr>
              <a:t>is</a:t>
            </a:r>
            <a:r>
              <a:rPr lang="en-US" altLang="zh-CN" sz="1078" spc="-21" dirty="0">
                <a:latin typeface="Segoe UI"/>
                <a:ea typeface="Segoe UI"/>
                <a:cs typeface="Segoe UI"/>
              </a:rPr>
              <a:t> </a:t>
            </a:r>
            <a:r>
              <a:rPr lang="en-US" altLang="zh-CN" sz="1078" spc="2" dirty="0">
                <a:latin typeface="Segoe UI"/>
                <a:ea typeface="Segoe UI"/>
                <a:cs typeface="Segoe UI"/>
              </a:rPr>
              <a:t>not</a:t>
            </a:r>
            <a:r>
              <a:rPr lang="en-US" altLang="zh-CN" sz="1078" spc="5" dirty="0">
                <a:latin typeface="Segoe UI"/>
                <a:ea typeface="Segoe UI"/>
                <a:cs typeface="Segoe UI"/>
              </a:rPr>
              <a:t> </a:t>
            </a:r>
            <a:r>
              <a:rPr lang="en-US" altLang="zh-CN" sz="1078" spc="1" dirty="0">
                <a:latin typeface="Segoe UI"/>
                <a:ea typeface="Segoe UI"/>
                <a:cs typeface="Segoe UI"/>
              </a:rPr>
              <a:t>supported</a:t>
            </a:r>
            <a:endParaRPr lang="en-US" altLang="zh-CN" sz="1078" dirty="0">
              <a:latin typeface="Segoe UI"/>
              <a:ea typeface="Segoe UI"/>
              <a:cs typeface="Segoe UI"/>
            </a:endParaRPr>
          </a:p>
        </p:txBody>
      </p:sp>
      <p:sp>
        <p:nvSpPr>
          <p:cNvPr id="198" name="Text Box198"/>
          <p:cNvSpPr txBox="1"/>
          <p:nvPr/>
        </p:nvSpPr>
        <p:spPr>
          <a:xfrm>
            <a:off x="2677034" y="5939614"/>
            <a:ext cx="2907319" cy="212238"/>
          </a:xfrm>
          <a:prstGeom prst="rect">
            <a:avLst/>
          </a:prstGeom>
        </p:spPr>
        <p:txBody>
          <a:bodyPr wrap="square" lIns="0" tIns="0" rIns="0" rtlCol="0">
            <a:spAutoFit/>
          </a:bodyPr>
          <a:lstStyle/>
          <a:p>
            <a:pPr>
              <a:lnSpc>
                <a:spcPts val="1396"/>
              </a:lnSpc>
            </a:pPr>
            <a:r>
              <a:rPr lang="en-US" altLang="zh-CN" sz="1078" dirty="0">
                <a:latin typeface="Arial"/>
                <a:ea typeface="Arial"/>
                <a:cs typeface="Arial"/>
              </a:rPr>
              <a:t>•</a:t>
            </a:r>
            <a:r>
              <a:rPr lang="en-US" altLang="zh-CN" sz="1078" spc="652" dirty="0">
                <a:latin typeface="Arial"/>
                <a:ea typeface="Arial"/>
                <a:cs typeface="Arial"/>
              </a:rPr>
              <a:t> </a:t>
            </a:r>
            <a:r>
              <a:rPr lang="en-US" altLang="zh-CN" sz="1078" dirty="0">
                <a:latin typeface="Segoe UI"/>
                <a:ea typeface="Segoe UI"/>
                <a:cs typeface="Segoe UI"/>
              </a:rPr>
              <a:t>The </a:t>
            </a:r>
            <a:r>
              <a:rPr lang="en-US" altLang="zh-CN" sz="1078" spc="1" dirty="0">
                <a:latin typeface="Segoe UI"/>
                <a:ea typeface="Segoe UI"/>
                <a:cs typeface="Segoe UI"/>
              </a:rPr>
              <a:t>secondary</a:t>
            </a:r>
            <a:r>
              <a:rPr lang="en-US" altLang="zh-CN" sz="1078" dirty="0">
                <a:latin typeface="Segoe UI"/>
                <a:ea typeface="Segoe UI"/>
                <a:cs typeface="Segoe UI"/>
              </a:rPr>
              <a:t> availability </a:t>
            </a:r>
            <a:r>
              <a:rPr lang="en-US" altLang="zh-CN" sz="1078" spc="1" dirty="0">
                <a:latin typeface="Segoe UI"/>
                <a:ea typeface="Segoe UI"/>
                <a:cs typeface="Segoe UI"/>
              </a:rPr>
              <a:t>group</a:t>
            </a:r>
            <a:r>
              <a:rPr lang="en-US" altLang="zh-CN" sz="1078" spc="7" dirty="0">
                <a:latin typeface="Segoe UI"/>
                <a:ea typeface="Segoe UI"/>
                <a:cs typeface="Segoe UI"/>
              </a:rPr>
              <a:t> </a:t>
            </a:r>
            <a:r>
              <a:rPr lang="en-US" altLang="zh-CN" sz="1078" dirty="0">
                <a:latin typeface="Segoe UI"/>
                <a:ea typeface="Segoe UI"/>
                <a:cs typeface="Segoe UI"/>
              </a:rPr>
              <a:t>is </a:t>
            </a:r>
            <a:r>
              <a:rPr lang="en-US" altLang="zh-CN" sz="1078" spc="2" dirty="0">
                <a:latin typeface="Segoe UI"/>
                <a:ea typeface="Segoe UI"/>
                <a:cs typeface="Segoe UI"/>
              </a:rPr>
              <a:t>read-only</a:t>
            </a:r>
            <a:endParaRPr lang="en-US" altLang="zh-CN" sz="1078" dirty="0">
              <a:latin typeface="Segoe UI"/>
              <a:ea typeface="Segoe UI"/>
              <a:cs typeface="Segoe U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ath199"/>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200" name="Path200"/>
          <p:cNvSpPr/>
          <p:nvPr/>
        </p:nvSpPr>
        <p:spPr>
          <a:xfrm>
            <a:off x="113960" y="1261036"/>
            <a:ext cx="11964080" cy="5389283"/>
          </a:xfrm>
          <a:custGeom>
            <a:avLst/>
            <a:gdLst/>
            <a:ahLst/>
            <a:cxnLst/>
            <a:rect l="l" t="t" r="r" b="b"/>
            <a:pathLst>
              <a:path w="12207793" h="5499065">
                <a:moveTo>
                  <a:pt x="9142" y="5489917"/>
                </a:moveTo>
                <a:lnTo>
                  <a:pt x="12198652" y="5489917"/>
                </a:lnTo>
                <a:lnTo>
                  <a:pt x="12198652" y="9148"/>
                </a:lnTo>
                <a:lnTo>
                  <a:pt x="9142" y="9148"/>
                </a:lnTo>
                <a:lnTo>
                  <a:pt x="9142" y="5489917"/>
                </a:lnTo>
                <a:close/>
              </a:path>
            </a:pathLst>
          </a:custGeom>
          <a:noFill/>
          <a:ln w="9144" cap="sq">
            <a:solidFill>
              <a:srgbClr val="0072C6"/>
            </a:solidFill>
            <a:prstDash val="solid"/>
          </a:ln>
        </p:spPr>
        <p:txBody>
          <a:bodyPr rtlCol="0" anchor="ctr"/>
          <a:lstStyle/>
          <a:p>
            <a:pPr algn="ctr"/>
            <a:endParaRPr lang="en-US" altLang="zh-CN" sz="1764"/>
          </a:p>
        </p:txBody>
      </p:sp>
      <p:pic>
        <p:nvPicPr>
          <p:cNvPr id="201" name="Image201"/>
          <p:cNvPicPr>
            <a:picLocks noChangeAspect="1"/>
          </p:cNvPicPr>
          <p:nvPr/>
        </p:nvPicPr>
        <p:blipFill>
          <a:blip r:embed="rId2"/>
          <a:stretch>
            <a:fillRect/>
          </a:stretch>
        </p:blipFill>
        <p:spPr>
          <a:xfrm>
            <a:off x="2437489" y="4280648"/>
            <a:ext cx="6519618" cy="2278529"/>
          </a:xfrm>
          <a:prstGeom prst="rect">
            <a:avLst/>
          </a:prstGeom>
          <a:noFill/>
        </p:spPr>
      </p:pic>
      <p:sp>
        <p:nvSpPr>
          <p:cNvPr id="202" name="Text Box202"/>
          <p:cNvSpPr txBox="1"/>
          <p:nvPr/>
        </p:nvSpPr>
        <p:spPr>
          <a:xfrm>
            <a:off x="451439" y="313118"/>
            <a:ext cx="10709442" cy="708335"/>
          </a:xfrm>
          <a:prstGeom prst="rect">
            <a:avLst/>
          </a:prstGeom>
        </p:spPr>
        <p:txBody>
          <a:bodyPr wrap="square" lIns="0" tIns="0" rIns="0" rtlCol="0">
            <a:spAutoFit/>
          </a:bodyPr>
          <a:lstStyle/>
          <a:p>
            <a:pPr>
              <a:lnSpc>
                <a:spcPts val="6065"/>
              </a:lnSpc>
            </a:pPr>
            <a:r>
              <a:rPr lang="en-US" altLang="zh-CN" sz="2600" spc="-86" dirty="0">
                <a:latin typeface="Segoe UI Light"/>
                <a:ea typeface="Segoe UI Light"/>
                <a:cs typeface="Segoe UI Light"/>
              </a:rPr>
              <a:t>Always</a:t>
            </a:r>
            <a:r>
              <a:rPr lang="en-US" altLang="zh-CN" sz="2600" spc="-172" dirty="0">
                <a:latin typeface="Segoe UI Light"/>
                <a:ea typeface="Segoe UI Light"/>
                <a:cs typeface="Segoe UI Light"/>
              </a:rPr>
              <a:t> </a:t>
            </a:r>
            <a:r>
              <a:rPr lang="en-US" altLang="zh-CN" sz="2600" spc="-55" dirty="0">
                <a:latin typeface="Segoe UI Light"/>
                <a:ea typeface="Segoe UI Light"/>
                <a:cs typeface="Segoe UI Light"/>
              </a:rPr>
              <a:t>On</a:t>
            </a:r>
            <a:r>
              <a:rPr lang="en-US" altLang="zh-CN" sz="2600" spc="-183" dirty="0">
                <a:latin typeface="Segoe UI Light"/>
                <a:ea typeface="Segoe UI Light"/>
                <a:cs typeface="Segoe UI Light"/>
              </a:rPr>
              <a:t> </a:t>
            </a:r>
            <a:r>
              <a:rPr lang="en-US" altLang="zh-CN" sz="2600" spc="-105" dirty="0">
                <a:latin typeface="Segoe UI Light"/>
                <a:ea typeface="Segoe UI Light"/>
                <a:cs typeface="Segoe UI Light"/>
              </a:rPr>
              <a:t>Availability</a:t>
            </a:r>
            <a:r>
              <a:rPr lang="en-US" altLang="zh-CN" sz="2600" spc="-152" dirty="0">
                <a:latin typeface="Segoe UI Light"/>
                <a:ea typeface="Segoe UI Light"/>
                <a:cs typeface="Segoe UI Light"/>
              </a:rPr>
              <a:t> </a:t>
            </a:r>
            <a:r>
              <a:rPr lang="en-US" altLang="zh-CN" sz="2600" spc="-107" dirty="0">
                <a:latin typeface="Segoe UI Light"/>
                <a:ea typeface="Segoe UI Light"/>
                <a:cs typeface="Segoe UI Light"/>
              </a:rPr>
              <a:t>Groups</a:t>
            </a:r>
            <a:r>
              <a:rPr lang="en-US" altLang="zh-CN" sz="2600" spc="-167" dirty="0">
                <a:latin typeface="Segoe UI Light"/>
                <a:ea typeface="Segoe UI Light"/>
                <a:cs typeface="Segoe UI Light"/>
              </a:rPr>
              <a:t> </a:t>
            </a:r>
            <a:r>
              <a:rPr lang="en-US" altLang="zh-CN" sz="2600" spc="-91" dirty="0">
                <a:latin typeface="Segoe UI Light"/>
                <a:ea typeface="Segoe UI Light"/>
                <a:cs typeface="Segoe UI Light"/>
              </a:rPr>
              <a:t>failover</a:t>
            </a:r>
            <a:r>
              <a:rPr lang="en-US" altLang="zh-CN" sz="2600" spc="-154" dirty="0">
                <a:latin typeface="Segoe UI Light"/>
                <a:ea typeface="Segoe UI Light"/>
                <a:cs typeface="Segoe UI Light"/>
              </a:rPr>
              <a:t> </a:t>
            </a:r>
            <a:r>
              <a:rPr lang="en-US" altLang="zh-CN" sz="2600" spc="-87" dirty="0">
                <a:latin typeface="Segoe UI Light"/>
                <a:ea typeface="Segoe UI Light"/>
                <a:cs typeface="Segoe UI Light"/>
              </a:rPr>
              <a:t>modes</a:t>
            </a:r>
            <a:endParaRPr lang="en-US" altLang="zh-CN" sz="2600" dirty="0">
              <a:latin typeface="Segoe UI Light"/>
              <a:ea typeface="Segoe UI Light"/>
              <a:cs typeface="Segoe UI Light"/>
            </a:endParaRPr>
          </a:p>
        </p:txBody>
      </p:sp>
      <p:sp>
        <p:nvSpPr>
          <p:cNvPr id="203" name="Text Box203"/>
          <p:cNvSpPr txBox="1"/>
          <p:nvPr/>
        </p:nvSpPr>
        <p:spPr>
          <a:xfrm>
            <a:off x="563434" y="1695996"/>
            <a:ext cx="98489" cy="238527"/>
          </a:xfrm>
          <a:prstGeom prst="rect">
            <a:avLst/>
          </a:prstGeom>
        </p:spPr>
        <p:txBody>
          <a:bodyPr wrap="square" lIns="0" tIns="0" rIns="0" rtlCol="0">
            <a:spAutoFit/>
          </a:bodyPr>
          <a:lstStyle/>
          <a:p>
            <a:pPr>
              <a:lnSpc>
                <a:spcPts val="1535"/>
              </a:lnSpc>
            </a:pPr>
            <a:r>
              <a:rPr lang="en-US" altLang="zh-CN" sz="1372" dirty="0">
                <a:latin typeface="Arial"/>
                <a:ea typeface="Arial"/>
                <a:cs typeface="Arial"/>
              </a:rPr>
              <a:t>•</a:t>
            </a:r>
            <a:endParaRPr lang="en-US" altLang="zh-CN" sz="1372">
              <a:latin typeface="Arial"/>
              <a:ea typeface="Arial"/>
              <a:cs typeface="Arial"/>
            </a:endParaRPr>
          </a:p>
        </p:txBody>
      </p:sp>
      <p:sp>
        <p:nvSpPr>
          <p:cNvPr id="204" name="Text Box204"/>
          <p:cNvSpPr txBox="1"/>
          <p:nvPr/>
        </p:nvSpPr>
        <p:spPr>
          <a:xfrm>
            <a:off x="563434" y="1959210"/>
            <a:ext cx="98489" cy="238527"/>
          </a:xfrm>
          <a:prstGeom prst="rect">
            <a:avLst/>
          </a:prstGeom>
        </p:spPr>
        <p:txBody>
          <a:bodyPr wrap="square" lIns="0" tIns="0" rIns="0" rtlCol="0">
            <a:spAutoFit/>
          </a:bodyPr>
          <a:lstStyle/>
          <a:p>
            <a:pPr>
              <a:lnSpc>
                <a:spcPts val="1535"/>
              </a:lnSpc>
            </a:pPr>
            <a:r>
              <a:rPr lang="en-US" altLang="zh-CN" sz="1372" dirty="0">
                <a:latin typeface="Arial"/>
                <a:ea typeface="Arial"/>
                <a:cs typeface="Arial"/>
              </a:rPr>
              <a:t>•</a:t>
            </a:r>
          </a:p>
        </p:txBody>
      </p:sp>
      <p:sp>
        <p:nvSpPr>
          <p:cNvPr id="205" name="Text Box205"/>
          <p:cNvSpPr txBox="1"/>
          <p:nvPr/>
        </p:nvSpPr>
        <p:spPr>
          <a:xfrm>
            <a:off x="563434" y="2222174"/>
            <a:ext cx="98489" cy="238527"/>
          </a:xfrm>
          <a:prstGeom prst="rect">
            <a:avLst/>
          </a:prstGeom>
        </p:spPr>
        <p:txBody>
          <a:bodyPr wrap="square" lIns="0" tIns="0" rIns="0" rtlCol="0">
            <a:spAutoFit/>
          </a:bodyPr>
          <a:lstStyle/>
          <a:p>
            <a:pPr>
              <a:lnSpc>
                <a:spcPts val="1535"/>
              </a:lnSpc>
            </a:pPr>
            <a:r>
              <a:rPr lang="en-US" altLang="zh-CN" sz="1372" dirty="0">
                <a:latin typeface="Arial"/>
                <a:ea typeface="Arial"/>
                <a:cs typeface="Arial"/>
              </a:rPr>
              <a:t>•</a:t>
            </a:r>
          </a:p>
        </p:txBody>
      </p:sp>
      <p:sp>
        <p:nvSpPr>
          <p:cNvPr id="206" name="Text Box206"/>
          <p:cNvSpPr txBox="1"/>
          <p:nvPr/>
        </p:nvSpPr>
        <p:spPr>
          <a:xfrm>
            <a:off x="563434" y="2485139"/>
            <a:ext cx="98489" cy="238527"/>
          </a:xfrm>
          <a:prstGeom prst="rect">
            <a:avLst/>
          </a:prstGeom>
        </p:spPr>
        <p:txBody>
          <a:bodyPr wrap="square" lIns="0" tIns="0" rIns="0" rtlCol="0">
            <a:spAutoFit/>
          </a:bodyPr>
          <a:lstStyle/>
          <a:p>
            <a:pPr>
              <a:lnSpc>
                <a:spcPts val="1535"/>
              </a:lnSpc>
            </a:pPr>
            <a:r>
              <a:rPr lang="en-US" altLang="zh-CN" sz="1372" dirty="0">
                <a:latin typeface="Arial"/>
                <a:ea typeface="Arial"/>
                <a:cs typeface="Arial"/>
              </a:rPr>
              <a:t>•</a:t>
            </a:r>
            <a:endParaRPr lang="en-US" altLang="zh-CN" sz="1372">
              <a:latin typeface="Arial"/>
              <a:ea typeface="Arial"/>
              <a:cs typeface="Arial"/>
            </a:endParaRPr>
          </a:p>
        </p:txBody>
      </p:sp>
      <p:sp>
        <p:nvSpPr>
          <p:cNvPr id="207" name="Text Box207"/>
          <p:cNvSpPr txBox="1"/>
          <p:nvPr/>
        </p:nvSpPr>
        <p:spPr>
          <a:xfrm>
            <a:off x="844169" y="1665579"/>
            <a:ext cx="5746249" cy="259174"/>
          </a:xfrm>
          <a:prstGeom prst="rect">
            <a:avLst/>
          </a:prstGeom>
        </p:spPr>
        <p:txBody>
          <a:bodyPr wrap="square" lIns="0" tIns="0" rIns="0" rtlCol="0">
            <a:spAutoFit/>
          </a:bodyPr>
          <a:lstStyle/>
          <a:p>
            <a:pPr>
              <a:lnSpc>
                <a:spcPts val="1774"/>
              </a:lnSpc>
            </a:pPr>
            <a:r>
              <a:rPr lang="en-US" altLang="zh-CN" sz="1372" spc="3" dirty="0">
                <a:latin typeface="Segoe UI"/>
                <a:ea typeface="Segoe UI"/>
                <a:cs typeface="Segoe UI"/>
              </a:rPr>
              <a:t>Primary</a:t>
            </a:r>
            <a:r>
              <a:rPr lang="en-US" altLang="zh-CN" sz="1372" spc="-28" dirty="0">
                <a:latin typeface="Segoe UI"/>
                <a:ea typeface="Segoe UI"/>
                <a:cs typeface="Segoe UI"/>
              </a:rPr>
              <a:t> </a:t>
            </a:r>
            <a:r>
              <a:rPr lang="en-US" altLang="zh-CN" sz="1372" spc="3" dirty="0">
                <a:latin typeface="Segoe UI"/>
                <a:ea typeface="Segoe UI"/>
                <a:cs typeface="Segoe UI"/>
              </a:rPr>
              <a:t>role</a:t>
            </a:r>
            <a:r>
              <a:rPr lang="en-US" altLang="zh-CN" sz="1372" spc="-6" dirty="0">
                <a:latin typeface="Segoe UI"/>
                <a:ea typeface="Segoe UI"/>
                <a:cs typeface="Segoe UI"/>
              </a:rPr>
              <a:t> </a:t>
            </a:r>
            <a:r>
              <a:rPr lang="en-US" altLang="zh-CN" sz="1372" spc="3" dirty="0">
                <a:latin typeface="Segoe UI"/>
                <a:ea typeface="Segoe UI"/>
                <a:cs typeface="Segoe UI"/>
              </a:rPr>
              <a:t>and</a:t>
            </a:r>
            <a:r>
              <a:rPr lang="en-US" altLang="zh-CN" sz="1372" spc="-16" dirty="0">
                <a:latin typeface="Segoe UI"/>
                <a:ea typeface="Segoe UI"/>
                <a:cs typeface="Segoe UI"/>
              </a:rPr>
              <a:t> </a:t>
            </a:r>
            <a:r>
              <a:rPr lang="en-US" altLang="zh-CN" sz="1372" spc="3" dirty="0">
                <a:latin typeface="Segoe UI"/>
                <a:ea typeface="Segoe UI"/>
                <a:cs typeface="Segoe UI"/>
              </a:rPr>
              <a:t>secondary</a:t>
            </a:r>
            <a:r>
              <a:rPr lang="en-US" altLang="zh-CN" sz="1372" spc="-11" dirty="0">
                <a:latin typeface="Segoe UI"/>
                <a:ea typeface="Segoe UI"/>
                <a:cs typeface="Segoe UI"/>
              </a:rPr>
              <a:t> </a:t>
            </a:r>
            <a:r>
              <a:rPr lang="en-US" altLang="zh-CN" sz="1372" spc="3" dirty="0">
                <a:latin typeface="Segoe UI"/>
                <a:ea typeface="Segoe UI"/>
                <a:cs typeface="Segoe UI"/>
              </a:rPr>
              <a:t>role</a:t>
            </a:r>
            <a:r>
              <a:rPr lang="en-US" altLang="zh-CN" sz="1372" spc="-6" dirty="0">
                <a:latin typeface="Segoe UI"/>
                <a:ea typeface="Segoe UI"/>
                <a:cs typeface="Segoe UI"/>
              </a:rPr>
              <a:t> </a:t>
            </a:r>
            <a:r>
              <a:rPr lang="en-US" altLang="zh-CN" sz="1372" spc="3" dirty="0">
                <a:latin typeface="Segoe UI"/>
                <a:ea typeface="Segoe UI"/>
                <a:cs typeface="Segoe UI"/>
              </a:rPr>
              <a:t>of</a:t>
            </a:r>
            <a:r>
              <a:rPr lang="en-US" altLang="zh-CN" sz="1372" spc="-12" dirty="0">
                <a:latin typeface="Segoe UI"/>
                <a:ea typeface="Segoe UI"/>
                <a:cs typeface="Segoe UI"/>
              </a:rPr>
              <a:t> </a:t>
            </a:r>
            <a:r>
              <a:rPr lang="en-US" altLang="zh-CN" sz="1372" spc="1" dirty="0">
                <a:latin typeface="Segoe UI"/>
                <a:ea typeface="Segoe UI"/>
                <a:cs typeface="Segoe UI"/>
              </a:rPr>
              <a:t>availability</a:t>
            </a:r>
            <a:r>
              <a:rPr lang="en-US" altLang="zh-CN" sz="1372" spc="-19" dirty="0">
                <a:latin typeface="Segoe UI"/>
                <a:ea typeface="Segoe UI"/>
                <a:cs typeface="Segoe UI"/>
              </a:rPr>
              <a:t> </a:t>
            </a:r>
            <a:r>
              <a:rPr lang="en-US" altLang="zh-CN" sz="1372" spc="2" dirty="0">
                <a:latin typeface="Segoe UI"/>
                <a:ea typeface="Segoe UI"/>
                <a:cs typeface="Segoe UI"/>
              </a:rPr>
              <a:t>replicas</a:t>
            </a:r>
            <a:r>
              <a:rPr lang="en-US" altLang="zh-CN" sz="1372" dirty="0">
                <a:latin typeface="Segoe UI"/>
                <a:ea typeface="Segoe UI"/>
                <a:cs typeface="Segoe UI"/>
              </a:rPr>
              <a:t> </a:t>
            </a:r>
            <a:r>
              <a:rPr lang="en-US" altLang="zh-CN" sz="1372" spc="2" dirty="0">
                <a:latin typeface="Segoe UI"/>
                <a:ea typeface="Segoe UI"/>
                <a:cs typeface="Segoe UI"/>
              </a:rPr>
              <a:t>are</a:t>
            </a:r>
            <a:r>
              <a:rPr lang="en-US" altLang="zh-CN" sz="1372" dirty="0">
                <a:latin typeface="Segoe UI"/>
                <a:ea typeface="Segoe UI"/>
                <a:cs typeface="Segoe UI"/>
              </a:rPr>
              <a:t> </a:t>
            </a:r>
            <a:r>
              <a:rPr lang="en-US" altLang="zh-CN" sz="1372" spc="2" dirty="0">
                <a:latin typeface="Segoe UI"/>
                <a:ea typeface="Segoe UI"/>
                <a:cs typeface="Segoe UI"/>
              </a:rPr>
              <a:t>interchangeable</a:t>
            </a:r>
            <a:endParaRPr lang="en-US" altLang="zh-CN" sz="1372" dirty="0">
              <a:latin typeface="Segoe UI"/>
              <a:ea typeface="Segoe UI"/>
              <a:cs typeface="Segoe UI"/>
            </a:endParaRPr>
          </a:p>
        </p:txBody>
      </p:sp>
      <p:sp>
        <p:nvSpPr>
          <p:cNvPr id="208" name="Text Box208"/>
          <p:cNvSpPr txBox="1"/>
          <p:nvPr/>
        </p:nvSpPr>
        <p:spPr>
          <a:xfrm>
            <a:off x="844169" y="1928792"/>
            <a:ext cx="3503289" cy="259174"/>
          </a:xfrm>
          <a:prstGeom prst="rect">
            <a:avLst/>
          </a:prstGeom>
        </p:spPr>
        <p:txBody>
          <a:bodyPr wrap="square" lIns="0" tIns="0" rIns="0" rtlCol="0">
            <a:spAutoFit/>
          </a:bodyPr>
          <a:lstStyle/>
          <a:p>
            <a:pPr>
              <a:lnSpc>
                <a:spcPts val="1774"/>
              </a:lnSpc>
            </a:pPr>
            <a:r>
              <a:rPr lang="en-US" altLang="zh-CN" sz="1372" dirty="0">
                <a:latin typeface="Segoe UI"/>
                <a:ea typeface="Segoe UI"/>
                <a:cs typeface="Segoe UI"/>
              </a:rPr>
              <a:t>A </a:t>
            </a:r>
            <a:r>
              <a:rPr lang="en-US" altLang="zh-CN" sz="1372" spc="3" dirty="0">
                <a:latin typeface="Segoe UI"/>
                <a:ea typeface="Segoe UI"/>
                <a:cs typeface="Segoe UI"/>
              </a:rPr>
              <a:t>secondary</a:t>
            </a:r>
            <a:r>
              <a:rPr lang="en-US" altLang="zh-CN" sz="1372" spc="-13" dirty="0">
                <a:latin typeface="Segoe UI"/>
                <a:ea typeface="Segoe UI"/>
                <a:cs typeface="Segoe UI"/>
              </a:rPr>
              <a:t> </a:t>
            </a:r>
            <a:r>
              <a:rPr lang="en-US" altLang="zh-CN" sz="1372" spc="1" dirty="0">
                <a:latin typeface="Segoe UI"/>
                <a:ea typeface="Segoe UI"/>
                <a:cs typeface="Segoe UI"/>
              </a:rPr>
              <a:t>replica</a:t>
            </a:r>
            <a:r>
              <a:rPr lang="en-US" altLang="zh-CN" sz="1372" dirty="0">
                <a:latin typeface="Segoe UI"/>
                <a:ea typeface="Segoe UI"/>
                <a:cs typeface="Segoe UI"/>
              </a:rPr>
              <a:t> </a:t>
            </a:r>
            <a:r>
              <a:rPr lang="en-US" altLang="zh-CN" sz="1372" spc="1" dirty="0">
                <a:latin typeface="Segoe UI"/>
                <a:ea typeface="Segoe UI"/>
                <a:cs typeface="Segoe UI"/>
              </a:rPr>
              <a:t>will</a:t>
            </a:r>
            <a:r>
              <a:rPr lang="en-US" altLang="zh-CN" sz="1372" dirty="0">
                <a:latin typeface="Segoe UI"/>
                <a:ea typeface="Segoe UI"/>
                <a:cs typeface="Segoe UI"/>
              </a:rPr>
              <a:t> be </a:t>
            </a:r>
            <a:r>
              <a:rPr lang="en-US" altLang="zh-CN" sz="1372" spc="2" dirty="0">
                <a:latin typeface="Segoe UI"/>
                <a:ea typeface="Segoe UI"/>
                <a:cs typeface="Segoe UI"/>
              </a:rPr>
              <a:t>the</a:t>
            </a:r>
            <a:r>
              <a:rPr lang="en-US" altLang="zh-CN" sz="1372" dirty="0">
                <a:latin typeface="Segoe UI"/>
                <a:ea typeface="Segoe UI"/>
                <a:cs typeface="Segoe UI"/>
              </a:rPr>
              <a:t> </a:t>
            </a:r>
            <a:r>
              <a:rPr lang="en-US" altLang="zh-CN" sz="1372" spc="2" dirty="0">
                <a:latin typeface="Segoe UI"/>
                <a:ea typeface="Segoe UI"/>
                <a:cs typeface="Segoe UI"/>
              </a:rPr>
              <a:t>failover</a:t>
            </a:r>
            <a:r>
              <a:rPr lang="en-US" altLang="zh-CN" sz="1372" spc="-13" dirty="0">
                <a:latin typeface="Segoe UI"/>
                <a:ea typeface="Segoe UI"/>
                <a:cs typeface="Segoe UI"/>
              </a:rPr>
              <a:t> </a:t>
            </a:r>
            <a:r>
              <a:rPr lang="en-US" altLang="zh-CN" sz="1372" spc="4" dirty="0">
                <a:latin typeface="Segoe UI"/>
                <a:ea typeface="Segoe UI"/>
                <a:cs typeface="Segoe UI"/>
              </a:rPr>
              <a:t>target</a:t>
            </a:r>
            <a:endParaRPr lang="en-US" altLang="zh-CN" sz="1372" dirty="0">
              <a:latin typeface="Segoe UI"/>
              <a:ea typeface="Segoe UI"/>
              <a:cs typeface="Segoe UI"/>
            </a:endParaRPr>
          </a:p>
        </p:txBody>
      </p:sp>
      <p:sp>
        <p:nvSpPr>
          <p:cNvPr id="209" name="Text Box209"/>
          <p:cNvSpPr txBox="1"/>
          <p:nvPr/>
        </p:nvSpPr>
        <p:spPr>
          <a:xfrm>
            <a:off x="844169" y="2191757"/>
            <a:ext cx="8952752" cy="259174"/>
          </a:xfrm>
          <a:prstGeom prst="rect">
            <a:avLst/>
          </a:prstGeom>
        </p:spPr>
        <p:txBody>
          <a:bodyPr wrap="square" lIns="0" tIns="0" rIns="0" rtlCol="0">
            <a:spAutoFit/>
          </a:bodyPr>
          <a:lstStyle/>
          <a:p>
            <a:pPr>
              <a:lnSpc>
                <a:spcPts val="1774"/>
              </a:lnSpc>
            </a:pPr>
            <a:r>
              <a:rPr lang="en-US" altLang="zh-CN" sz="1372" spc="5" dirty="0">
                <a:latin typeface="Segoe UI"/>
                <a:ea typeface="Segoe UI"/>
                <a:cs typeface="Segoe UI"/>
              </a:rPr>
              <a:t>Database</a:t>
            </a:r>
            <a:r>
              <a:rPr lang="en-US" altLang="zh-CN" sz="1372" spc="-32" dirty="0">
                <a:latin typeface="Segoe UI"/>
                <a:ea typeface="Segoe UI"/>
                <a:cs typeface="Segoe UI"/>
              </a:rPr>
              <a:t> </a:t>
            </a:r>
            <a:r>
              <a:rPr lang="en-US" altLang="zh-CN" sz="1372" dirty="0">
                <a:latin typeface="Segoe UI"/>
                <a:ea typeface="Segoe UI"/>
                <a:cs typeface="Segoe UI"/>
              </a:rPr>
              <a:t>level</a:t>
            </a:r>
            <a:r>
              <a:rPr lang="en-US" altLang="zh-CN" sz="1372" spc="18" dirty="0">
                <a:latin typeface="Segoe UI"/>
                <a:ea typeface="Segoe UI"/>
                <a:cs typeface="Segoe UI"/>
              </a:rPr>
              <a:t> </a:t>
            </a:r>
            <a:r>
              <a:rPr lang="en-US" altLang="zh-CN" sz="1372" spc="1" dirty="0">
                <a:latin typeface="Segoe UI"/>
                <a:ea typeface="Segoe UI"/>
                <a:cs typeface="Segoe UI"/>
              </a:rPr>
              <a:t>issues</a:t>
            </a:r>
            <a:r>
              <a:rPr lang="en-US" altLang="zh-CN" sz="1372" spc="15" dirty="0">
                <a:latin typeface="Segoe UI"/>
                <a:ea typeface="Segoe UI"/>
                <a:cs typeface="Segoe UI"/>
              </a:rPr>
              <a:t> </a:t>
            </a:r>
            <a:r>
              <a:rPr lang="en-US" altLang="zh-CN" sz="1372" spc="-1" dirty="0">
                <a:latin typeface="Segoe UI"/>
                <a:ea typeface="Segoe UI"/>
                <a:cs typeface="Segoe UI"/>
              </a:rPr>
              <a:t>(i.e.</a:t>
            </a:r>
            <a:r>
              <a:rPr lang="en-US" altLang="zh-CN" sz="1372" dirty="0">
                <a:latin typeface="Segoe UI"/>
                <a:ea typeface="Segoe UI"/>
                <a:cs typeface="Segoe UI"/>
              </a:rPr>
              <a:t> </a:t>
            </a:r>
            <a:r>
              <a:rPr lang="en-US" altLang="zh-CN" sz="1372" spc="5" dirty="0">
                <a:latin typeface="Segoe UI"/>
                <a:ea typeface="Segoe UI"/>
                <a:cs typeface="Segoe UI"/>
              </a:rPr>
              <a:t>database</a:t>
            </a:r>
            <a:r>
              <a:rPr lang="en-US" altLang="zh-CN" sz="1372" spc="-29" dirty="0">
                <a:latin typeface="Segoe UI"/>
                <a:ea typeface="Segoe UI"/>
                <a:cs typeface="Segoe UI"/>
              </a:rPr>
              <a:t> </a:t>
            </a:r>
            <a:r>
              <a:rPr lang="en-US" altLang="zh-CN" sz="1372" spc="1" dirty="0">
                <a:latin typeface="Segoe UI"/>
                <a:ea typeface="Segoe UI"/>
                <a:cs typeface="Segoe UI"/>
              </a:rPr>
              <a:t>deletion,</a:t>
            </a:r>
            <a:r>
              <a:rPr lang="en-US" altLang="zh-CN" sz="1372" dirty="0">
                <a:latin typeface="Segoe UI"/>
                <a:ea typeface="Segoe UI"/>
                <a:cs typeface="Segoe UI"/>
              </a:rPr>
              <a:t> </a:t>
            </a:r>
            <a:r>
              <a:rPr lang="en-US" altLang="zh-CN" sz="1372" spc="2" dirty="0">
                <a:latin typeface="Segoe UI"/>
                <a:ea typeface="Segoe UI"/>
                <a:cs typeface="Segoe UI"/>
              </a:rPr>
              <a:t>corrupted</a:t>
            </a:r>
            <a:r>
              <a:rPr lang="en-US" altLang="zh-CN" sz="1372" spc="-9" dirty="0">
                <a:latin typeface="Segoe UI"/>
                <a:ea typeface="Segoe UI"/>
                <a:cs typeface="Segoe UI"/>
              </a:rPr>
              <a:t> </a:t>
            </a:r>
            <a:r>
              <a:rPr lang="en-US" altLang="zh-CN" sz="1372" spc="3" dirty="0">
                <a:latin typeface="Segoe UI"/>
                <a:ea typeface="Segoe UI"/>
                <a:cs typeface="Segoe UI"/>
              </a:rPr>
              <a:t>transaction</a:t>
            </a:r>
            <a:r>
              <a:rPr lang="en-US" altLang="zh-CN" sz="1372" spc="-37" dirty="0">
                <a:latin typeface="Segoe UI"/>
                <a:ea typeface="Segoe UI"/>
                <a:cs typeface="Segoe UI"/>
              </a:rPr>
              <a:t> </a:t>
            </a:r>
            <a:r>
              <a:rPr lang="en-US" altLang="zh-CN" sz="1372" spc="2" dirty="0">
                <a:latin typeface="Segoe UI"/>
                <a:ea typeface="Segoe UI"/>
                <a:cs typeface="Segoe UI"/>
              </a:rPr>
              <a:t>log)</a:t>
            </a:r>
            <a:r>
              <a:rPr lang="en-US" altLang="zh-CN" sz="1372" dirty="0">
                <a:latin typeface="Segoe UI"/>
                <a:ea typeface="Segoe UI"/>
                <a:cs typeface="Segoe UI"/>
              </a:rPr>
              <a:t> do </a:t>
            </a:r>
            <a:r>
              <a:rPr lang="en-US" altLang="zh-CN" sz="1372" spc="4" dirty="0">
                <a:latin typeface="Segoe UI"/>
                <a:ea typeface="Segoe UI"/>
                <a:cs typeface="Segoe UI"/>
              </a:rPr>
              <a:t>not</a:t>
            </a:r>
            <a:r>
              <a:rPr lang="en-US" altLang="zh-CN" sz="1372" spc="-11" dirty="0">
                <a:latin typeface="Segoe UI"/>
                <a:ea typeface="Segoe UI"/>
                <a:cs typeface="Segoe UI"/>
              </a:rPr>
              <a:t> </a:t>
            </a:r>
            <a:r>
              <a:rPr lang="en-US" altLang="zh-CN" sz="1372" spc="2" dirty="0">
                <a:latin typeface="Segoe UI"/>
                <a:ea typeface="Segoe UI"/>
                <a:cs typeface="Segoe UI"/>
              </a:rPr>
              <a:t>cause</a:t>
            </a:r>
            <a:r>
              <a:rPr lang="en-US" altLang="zh-CN" sz="1372" dirty="0">
                <a:latin typeface="Segoe UI"/>
                <a:ea typeface="Segoe UI"/>
                <a:cs typeface="Segoe UI"/>
              </a:rPr>
              <a:t> </a:t>
            </a:r>
            <a:r>
              <a:rPr lang="en-US" altLang="zh-CN" sz="1372" spc="4" dirty="0">
                <a:latin typeface="Segoe UI"/>
                <a:ea typeface="Segoe UI"/>
                <a:cs typeface="Segoe UI"/>
              </a:rPr>
              <a:t>an</a:t>
            </a:r>
            <a:r>
              <a:rPr lang="en-US" altLang="zh-CN" sz="1372" spc="-19" dirty="0">
                <a:latin typeface="Segoe UI"/>
                <a:ea typeface="Segoe UI"/>
                <a:cs typeface="Segoe UI"/>
              </a:rPr>
              <a:t> </a:t>
            </a:r>
            <a:r>
              <a:rPr lang="en-US" altLang="zh-CN" sz="1372" spc="1" dirty="0">
                <a:latin typeface="Segoe UI"/>
                <a:ea typeface="Segoe UI"/>
                <a:cs typeface="Segoe UI"/>
              </a:rPr>
              <a:t>availability</a:t>
            </a:r>
            <a:r>
              <a:rPr lang="en-US" altLang="zh-CN" sz="1372" spc="-19" dirty="0">
                <a:latin typeface="Segoe UI"/>
                <a:ea typeface="Segoe UI"/>
                <a:cs typeface="Segoe UI"/>
              </a:rPr>
              <a:t> </a:t>
            </a:r>
            <a:r>
              <a:rPr lang="en-US" altLang="zh-CN" sz="1372" spc="3" dirty="0">
                <a:latin typeface="Segoe UI"/>
                <a:ea typeface="Segoe UI"/>
                <a:cs typeface="Segoe UI"/>
              </a:rPr>
              <a:t>group</a:t>
            </a:r>
            <a:r>
              <a:rPr lang="en-US" altLang="zh-CN" sz="1372" spc="-13" dirty="0">
                <a:latin typeface="Segoe UI"/>
                <a:ea typeface="Segoe UI"/>
                <a:cs typeface="Segoe UI"/>
              </a:rPr>
              <a:t> </a:t>
            </a:r>
            <a:r>
              <a:rPr lang="en-US" altLang="zh-CN" sz="1372" dirty="0">
                <a:latin typeface="Segoe UI"/>
                <a:ea typeface="Segoe UI"/>
                <a:cs typeface="Segoe UI"/>
              </a:rPr>
              <a:t>to</a:t>
            </a:r>
            <a:r>
              <a:rPr lang="en-US" altLang="zh-CN" sz="1372" spc="13" dirty="0">
                <a:latin typeface="Segoe UI"/>
                <a:ea typeface="Segoe UI"/>
                <a:cs typeface="Segoe UI"/>
              </a:rPr>
              <a:t> </a:t>
            </a:r>
            <a:r>
              <a:rPr lang="en-US" altLang="zh-CN" sz="1372" spc="2" dirty="0">
                <a:latin typeface="Segoe UI"/>
                <a:ea typeface="Segoe UI"/>
                <a:cs typeface="Segoe UI"/>
              </a:rPr>
              <a:t>failover</a:t>
            </a:r>
            <a:endParaRPr lang="en-US" altLang="zh-CN" sz="1372" dirty="0">
              <a:latin typeface="Segoe UI"/>
              <a:ea typeface="Segoe UI"/>
              <a:cs typeface="Segoe UI"/>
            </a:endParaRPr>
          </a:p>
        </p:txBody>
      </p:sp>
      <p:sp>
        <p:nvSpPr>
          <p:cNvPr id="210" name="Text Box210"/>
          <p:cNvSpPr txBox="1"/>
          <p:nvPr/>
        </p:nvSpPr>
        <p:spPr>
          <a:xfrm>
            <a:off x="844169" y="2454722"/>
            <a:ext cx="10354139" cy="456535"/>
          </a:xfrm>
          <a:prstGeom prst="rect">
            <a:avLst/>
          </a:prstGeom>
        </p:spPr>
        <p:txBody>
          <a:bodyPr wrap="square" lIns="0" tIns="0" rIns="0" rtlCol="0">
            <a:spAutoFit/>
          </a:bodyPr>
          <a:lstStyle/>
          <a:p>
            <a:pPr>
              <a:lnSpc>
                <a:spcPts val="1628"/>
              </a:lnSpc>
            </a:pPr>
            <a:r>
              <a:rPr lang="en-US" altLang="zh-CN" sz="1372" spc="1" dirty="0">
                <a:latin typeface="Segoe UI"/>
                <a:ea typeface="Segoe UI"/>
                <a:cs typeface="Segoe UI"/>
              </a:rPr>
              <a:t>During</a:t>
            </a:r>
            <a:r>
              <a:rPr lang="en-US" altLang="zh-CN" sz="1372" spc="-12" dirty="0">
                <a:latin typeface="Segoe UI"/>
                <a:ea typeface="Segoe UI"/>
                <a:cs typeface="Segoe UI"/>
              </a:rPr>
              <a:t> </a:t>
            </a:r>
            <a:r>
              <a:rPr lang="en-US" altLang="zh-CN" sz="1372" spc="2" dirty="0">
                <a:latin typeface="Segoe UI"/>
                <a:ea typeface="Segoe UI"/>
                <a:cs typeface="Segoe UI"/>
              </a:rPr>
              <a:t>the</a:t>
            </a:r>
            <a:r>
              <a:rPr lang="en-US" altLang="zh-CN" sz="1372" dirty="0">
                <a:latin typeface="Segoe UI"/>
                <a:ea typeface="Segoe UI"/>
                <a:cs typeface="Segoe UI"/>
              </a:rPr>
              <a:t> </a:t>
            </a:r>
            <a:r>
              <a:rPr lang="en-US" altLang="zh-CN" sz="1372" spc="-12" dirty="0">
                <a:latin typeface="Segoe UI"/>
                <a:ea typeface="Segoe UI"/>
                <a:cs typeface="Segoe UI"/>
              </a:rPr>
              <a:t>failover,</a:t>
            </a:r>
            <a:r>
              <a:rPr lang="en-US" altLang="zh-CN" sz="1372" dirty="0">
                <a:latin typeface="Segoe UI"/>
                <a:ea typeface="Segoe UI"/>
                <a:cs typeface="Segoe UI"/>
              </a:rPr>
              <a:t> </a:t>
            </a:r>
            <a:r>
              <a:rPr lang="en-US" altLang="zh-CN" sz="1372" spc="2" dirty="0">
                <a:latin typeface="Segoe UI"/>
                <a:ea typeface="Segoe UI"/>
                <a:cs typeface="Segoe UI"/>
              </a:rPr>
              <a:t>the</a:t>
            </a:r>
            <a:r>
              <a:rPr lang="en-US" altLang="zh-CN" sz="1372" dirty="0">
                <a:latin typeface="Segoe UI"/>
                <a:ea typeface="Segoe UI"/>
                <a:cs typeface="Segoe UI"/>
              </a:rPr>
              <a:t> failover target</a:t>
            </a:r>
            <a:r>
              <a:rPr lang="en-US" altLang="zh-CN" sz="1372" spc="-11" dirty="0">
                <a:latin typeface="Segoe UI"/>
                <a:ea typeface="Segoe UI"/>
                <a:cs typeface="Segoe UI"/>
              </a:rPr>
              <a:t> </a:t>
            </a:r>
            <a:r>
              <a:rPr lang="en-US" altLang="zh-CN" sz="1372" spc="-2" dirty="0">
                <a:latin typeface="Segoe UI"/>
                <a:ea typeface="Segoe UI"/>
                <a:cs typeface="Segoe UI"/>
              </a:rPr>
              <a:t>takes</a:t>
            </a:r>
            <a:r>
              <a:rPr lang="en-US" altLang="zh-CN" sz="1372" dirty="0">
                <a:latin typeface="Segoe UI"/>
                <a:ea typeface="Segoe UI"/>
                <a:cs typeface="Segoe UI"/>
              </a:rPr>
              <a:t> over </a:t>
            </a:r>
            <a:r>
              <a:rPr lang="en-US" altLang="zh-CN" sz="1372" spc="4" dirty="0">
                <a:latin typeface="Segoe UI"/>
                <a:ea typeface="Segoe UI"/>
                <a:cs typeface="Segoe UI"/>
              </a:rPr>
              <a:t>the</a:t>
            </a:r>
            <a:r>
              <a:rPr lang="en-US" altLang="zh-CN" sz="1372" spc="-9" dirty="0">
                <a:latin typeface="Segoe UI"/>
                <a:ea typeface="Segoe UI"/>
                <a:cs typeface="Segoe UI"/>
              </a:rPr>
              <a:t> </a:t>
            </a:r>
            <a:r>
              <a:rPr lang="en-US" altLang="zh-CN" sz="1372" spc="12" dirty="0">
                <a:latin typeface="Segoe UI"/>
                <a:ea typeface="Segoe UI"/>
                <a:cs typeface="Segoe UI"/>
              </a:rPr>
              <a:t>primary</a:t>
            </a:r>
            <a:r>
              <a:rPr lang="en-US" altLang="zh-CN" sz="1372" spc="-46" dirty="0">
                <a:latin typeface="Segoe UI"/>
                <a:ea typeface="Segoe UI"/>
                <a:cs typeface="Segoe UI"/>
              </a:rPr>
              <a:t> </a:t>
            </a:r>
            <a:r>
              <a:rPr lang="en-US" altLang="zh-CN" sz="1372" spc="-3" dirty="0">
                <a:latin typeface="Segoe UI"/>
                <a:ea typeface="Segoe UI"/>
                <a:cs typeface="Segoe UI"/>
              </a:rPr>
              <a:t>role,</a:t>
            </a:r>
            <a:r>
              <a:rPr lang="en-US" altLang="zh-CN" sz="1372" spc="6" dirty="0">
                <a:latin typeface="Segoe UI"/>
                <a:ea typeface="Segoe UI"/>
                <a:cs typeface="Segoe UI"/>
              </a:rPr>
              <a:t> </a:t>
            </a:r>
            <a:r>
              <a:rPr lang="en-US" altLang="zh-CN" sz="1372" spc="-1" dirty="0">
                <a:latin typeface="Segoe UI"/>
                <a:ea typeface="Segoe UI"/>
                <a:cs typeface="Segoe UI"/>
              </a:rPr>
              <a:t>recovers</a:t>
            </a:r>
            <a:r>
              <a:rPr lang="en-US" altLang="zh-CN" sz="1372" spc="16" dirty="0">
                <a:latin typeface="Segoe UI"/>
                <a:ea typeface="Segoe UI"/>
                <a:cs typeface="Segoe UI"/>
              </a:rPr>
              <a:t> </a:t>
            </a:r>
            <a:r>
              <a:rPr lang="en-US" altLang="zh-CN" sz="1372" dirty="0">
                <a:latin typeface="Segoe UI"/>
                <a:ea typeface="Segoe UI"/>
                <a:cs typeface="Segoe UI"/>
              </a:rPr>
              <a:t>its</a:t>
            </a:r>
            <a:r>
              <a:rPr lang="en-US" altLang="zh-CN" sz="1372" spc="9" dirty="0">
                <a:latin typeface="Segoe UI"/>
                <a:ea typeface="Segoe UI"/>
                <a:cs typeface="Segoe UI"/>
              </a:rPr>
              <a:t> </a:t>
            </a:r>
            <a:r>
              <a:rPr lang="en-US" altLang="zh-CN" sz="1372" spc="2" dirty="0">
                <a:latin typeface="Segoe UI"/>
                <a:ea typeface="Segoe UI"/>
                <a:cs typeface="Segoe UI"/>
              </a:rPr>
              <a:t>databases,</a:t>
            </a:r>
            <a:r>
              <a:rPr lang="en-US" altLang="zh-CN" sz="1372" spc="-31" dirty="0">
                <a:latin typeface="Segoe UI"/>
                <a:ea typeface="Segoe UI"/>
                <a:cs typeface="Segoe UI"/>
              </a:rPr>
              <a:t> </a:t>
            </a:r>
            <a:r>
              <a:rPr lang="en-US" altLang="zh-CN" sz="1372" spc="3" dirty="0">
                <a:latin typeface="Segoe UI"/>
                <a:ea typeface="Segoe UI"/>
                <a:cs typeface="Segoe UI"/>
              </a:rPr>
              <a:t>and</a:t>
            </a:r>
            <a:r>
              <a:rPr lang="en-US" altLang="zh-CN" sz="1372" spc="-15" dirty="0">
                <a:latin typeface="Segoe UI"/>
                <a:ea typeface="Segoe UI"/>
                <a:cs typeface="Segoe UI"/>
              </a:rPr>
              <a:t> </a:t>
            </a:r>
            <a:r>
              <a:rPr lang="en-US" altLang="zh-CN" sz="1372" spc="1" dirty="0">
                <a:latin typeface="Segoe UI"/>
                <a:ea typeface="Segoe UI"/>
                <a:cs typeface="Segoe UI"/>
              </a:rPr>
              <a:t>brings</a:t>
            </a:r>
            <a:r>
              <a:rPr lang="en-US" altLang="zh-CN" sz="1372" spc="6" dirty="0">
                <a:latin typeface="Segoe UI"/>
                <a:ea typeface="Segoe UI"/>
                <a:cs typeface="Segoe UI"/>
              </a:rPr>
              <a:t> </a:t>
            </a:r>
            <a:r>
              <a:rPr lang="en-US" altLang="zh-CN" sz="1372" spc="2" dirty="0">
                <a:latin typeface="Segoe UI"/>
                <a:ea typeface="Segoe UI"/>
                <a:cs typeface="Segoe UI"/>
              </a:rPr>
              <a:t>them</a:t>
            </a:r>
            <a:r>
              <a:rPr lang="en-US" altLang="zh-CN" sz="1372" spc="-12" dirty="0">
                <a:latin typeface="Segoe UI"/>
                <a:ea typeface="Segoe UI"/>
                <a:cs typeface="Segoe UI"/>
              </a:rPr>
              <a:t> </a:t>
            </a:r>
            <a:r>
              <a:rPr lang="en-US" altLang="zh-CN" sz="1372" dirty="0">
                <a:latin typeface="Segoe UI"/>
                <a:ea typeface="Segoe UI"/>
                <a:cs typeface="Segoe UI"/>
              </a:rPr>
              <a:t>online as the</a:t>
            </a:r>
            <a:r>
              <a:rPr lang="en-US" altLang="zh-CN" sz="1372" spc="5" dirty="0">
                <a:latin typeface="Segoe UI"/>
                <a:ea typeface="Segoe UI"/>
                <a:cs typeface="Segoe UI"/>
              </a:rPr>
              <a:t> </a:t>
            </a:r>
            <a:r>
              <a:rPr lang="en-US" altLang="zh-CN" sz="1372" spc="16" dirty="0">
                <a:latin typeface="Segoe UI"/>
                <a:ea typeface="Segoe UI"/>
                <a:cs typeface="Segoe UI"/>
              </a:rPr>
              <a:t>new</a:t>
            </a:r>
            <a:r>
              <a:rPr lang="en-US" altLang="zh-CN" sz="1372" spc="-11" dirty="0">
                <a:latin typeface="Segoe UI"/>
                <a:ea typeface="Segoe UI"/>
                <a:cs typeface="Segoe UI"/>
              </a:rPr>
              <a:t> </a:t>
            </a:r>
            <a:r>
              <a:rPr lang="en-US" altLang="zh-CN" sz="1372" spc="12" dirty="0">
                <a:latin typeface="Segoe UI"/>
                <a:ea typeface="Segoe UI"/>
                <a:cs typeface="Segoe UI"/>
              </a:rPr>
              <a:t>primary</a:t>
            </a:r>
            <a:r>
              <a:rPr lang="en-US" altLang="zh-CN" sz="1372" spc="-15" dirty="0">
                <a:latin typeface="Segoe UI"/>
                <a:ea typeface="Segoe UI"/>
                <a:cs typeface="Segoe UI"/>
              </a:rPr>
              <a:t> </a:t>
            </a:r>
            <a:r>
              <a:rPr lang="en-US" altLang="zh-CN" sz="1372" spc="2" dirty="0">
                <a:latin typeface="Segoe UI"/>
                <a:ea typeface="Segoe UI"/>
                <a:cs typeface="Segoe UI"/>
              </a:rPr>
              <a:t>databases.</a:t>
            </a:r>
            <a:r>
              <a:rPr lang="en-US" altLang="zh-CN" sz="1372" spc="-29" dirty="0">
                <a:latin typeface="Segoe UI"/>
                <a:ea typeface="Segoe UI"/>
                <a:cs typeface="Segoe UI"/>
              </a:rPr>
              <a:t> </a:t>
            </a:r>
            <a:r>
              <a:rPr lang="en-US" altLang="zh-CN" sz="1372" dirty="0">
                <a:latin typeface="Segoe UI"/>
                <a:ea typeface="Segoe UI"/>
                <a:cs typeface="Segoe UI"/>
              </a:rPr>
              <a:t>The</a:t>
            </a:r>
            <a:r>
              <a:rPr lang="en-US" altLang="zh-CN" sz="1372" spc="7" dirty="0">
                <a:latin typeface="Segoe UI"/>
                <a:ea typeface="Segoe UI"/>
                <a:cs typeface="Segoe UI"/>
              </a:rPr>
              <a:t> </a:t>
            </a:r>
            <a:r>
              <a:rPr lang="en-US" altLang="zh-CN" sz="1372" spc="4" dirty="0">
                <a:latin typeface="Segoe UI"/>
                <a:ea typeface="Segoe UI"/>
                <a:cs typeface="Segoe UI"/>
              </a:rPr>
              <a:t>former</a:t>
            </a:r>
            <a:r>
              <a:rPr lang="en-US" altLang="zh-CN" sz="1372" spc="-26" dirty="0">
                <a:latin typeface="Segoe UI"/>
                <a:ea typeface="Segoe UI"/>
                <a:cs typeface="Segoe UI"/>
              </a:rPr>
              <a:t> </a:t>
            </a:r>
            <a:r>
              <a:rPr lang="en-US" altLang="zh-CN" sz="1372" spc="12" dirty="0">
                <a:latin typeface="Segoe UI"/>
                <a:ea typeface="Segoe UI"/>
                <a:cs typeface="Segoe UI"/>
              </a:rPr>
              <a:t>primary</a:t>
            </a:r>
            <a:r>
              <a:rPr lang="en-US" altLang="zh-CN" sz="1372" spc="-46" dirty="0">
                <a:latin typeface="Segoe UI"/>
                <a:ea typeface="Segoe UI"/>
                <a:cs typeface="Segoe UI"/>
              </a:rPr>
              <a:t> </a:t>
            </a:r>
            <a:r>
              <a:rPr lang="en-US" altLang="zh-CN" sz="1372" spc="-2" dirty="0">
                <a:latin typeface="Segoe UI"/>
                <a:ea typeface="Segoe UI"/>
                <a:cs typeface="Segoe UI"/>
              </a:rPr>
              <a:t>replica,</a:t>
            </a:r>
            <a:r>
              <a:rPr lang="en-US" altLang="zh-CN" sz="1372" dirty="0">
                <a:latin typeface="Segoe UI"/>
                <a:ea typeface="Segoe UI"/>
                <a:cs typeface="Segoe UI"/>
              </a:rPr>
              <a:t> </a:t>
            </a:r>
            <a:r>
              <a:rPr lang="en-US" altLang="zh-CN" sz="1372" spc="1" dirty="0">
                <a:latin typeface="Segoe UI"/>
                <a:ea typeface="Segoe UI"/>
                <a:cs typeface="Segoe UI"/>
              </a:rPr>
              <a:t>when</a:t>
            </a:r>
            <a:r>
              <a:rPr lang="en-US" altLang="zh-CN" sz="1372" dirty="0">
                <a:latin typeface="Segoe UI"/>
                <a:ea typeface="Segoe UI"/>
                <a:cs typeface="Segoe UI"/>
              </a:rPr>
              <a:t> available,</a:t>
            </a:r>
            <a:r>
              <a:rPr lang="en-US" altLang="zh-CN" sz="1372" spc="-25" dirty="0">
                <a:latin typeface="Segoe UI"/>
                <a:ea typeface="Segoe UI"/>
                <a:cs typeface="Segoe UI"/>
              </a:rPr>
              <a:t> </a:t>
            </a:r>
            <a:r>
              <a:rPr lang="en-US" altLang="zh-CN" sz="1372" spc="-1" dirty="0">
                <a:latin typeface="Segoe UI"/>
                <a:ea typeface="Segoe UI"/>
                <a:cs typeface="Segoe UI"/>
              </a:rPr>
              <a:t>switches</a:t>
            </a:r>
            <a:r>
              <a:rPr lang="en-US" altLang="zh-CN" sz="1372" dirty="0">
                <a:latin typeface="Segoe UI"/>
                <a:ea typeface="Segoe UI"/>
                <a:cs typeface="Segoe UI"/>
              </a:rPr>
              <a:t> to </a:t>
            </a:r>
            <a:r>
              <a:rPr lang="en-US" altLang="zh-CN" sz="1372" spc="2" dirty="0">
                <a:latin typeface="Segoe UI"/>
                <a:ea typeface="Segoe UI"/>
                <a:cs typeface="Segoe UI"/>
              </a:rPr>
              <a:t>the</a:t>
            </a:r>
            <a:r>
              <a:rPr lang="en-US" altLang="zh-CN" sz="1372" dirty="0">
                <a:latin typeface="Segoe UI"/>
                <a:ea typeface="Segoe UI"/>
                <a:cs typeface="Segoe UI"/>
              </a:rPr>
              <a:t> </a:t>
            </a:r>
            <a:r>
              <a:rPr lang="en-US" altLang="zh-CN" sz="1372" spc="10" dirty="0">
                <a:latin typeface="Segoe UI"/>
                <a:ea typeface="Segoe UI"/>
                <a:cs typeface="Segoe UI"/>
              </a:rPr>
              <a:t>secondary</a:t>
            </a:r>
            <a:r>
              <a:rPr lang="en-US" altLang="zh-CN" sz="1372" spc="-35" dirty="0">
                <a:latin typeface="Segoe UI"/>
                <a:ea typeface="Segoe UI"/>
                <a:cs typeface="Segoe UI"/>
              </a:rPr>
              <a:t> </a:t>
            </a:r>
            <a:r>
              <a:rPr lang="en-US" altLang="zh-CN" sz="1372" spc="-3" dirty="0">
                <a:latin typeface="Segoe UI"/>
                <a:ea typeface="Segoe UI"/>
                <a:cs typeface="Segoe UI"/>
              </a:rPr>
              <a:t>role,</a:t>
            </a:r>
            <a:r>
              <a:rPr lang="en-US" altLang="zh-CN" sz="1372" dirty="0">
                <a:latin typeface="Segoe UI"/>
                <a:ea typeface="Segoe UI"/>
                <a:cs typeface="Segoe UI"/>
              </a:rPr>
              <a:t> </a:t>
            </a:r>
            <a:r>
              <a:rPr lang="en-US" altLang="zh-CN" sz="1372" spc="2" dirty="0">
                <a:latin typeface="Segoe UI"/>
                <a:ea typeface="Segoe UI"/>
                <a:cs typeface="Segoe UI"/>
              </a:rPr>
              <a:t>and</a:t>
            </a:r>
            <a:r>
              <a:rPr lang="en-US" altLang="zh-CN" sz="1372" spc="-16" dirty="0">
                <a:latin typeface="Segoe UI"/>
                <a:ea typeface="Segoe UI"/>
                <a:cs typeface="Segoe UI"/>
              </a:rPr>
              <a:t> </a:t>
            </a:r>
            <a:r>
              <a:rPr lang="en-US" altLang="zh-CN" sz="1372" dirty="0">
                <a:latin typeface="Segoe UI"/>
                <a:ea typeface="Segoe UI"/>
                <a:cs typeface="Segoe UI"/>
              </a:rPr>
              <a:t>its</a:t>
            </a:r>
            <a:r>
              <a:rPr lang="en-US" altLang="zh-CN" sz="1372" spc="9" dirty="0">
                <a:latin typeface="Segoe UI"/>
                <a:ea typeface="Segoe UI"/>
                <a:cs typeface="Segoe UI"/>
              </a:rPr>
              <a:t> </a:t>
            </a:r>
            <a:r>
              <a:rPr lang="en-US" altLang="zh-CN" sz="1372" spc="2" dirty="0">
                <a:latin typeface="Segoe UI"/>
                <a:ea typeface="Segoe UI"/>
                <a:cs typeface="Segoe UI"/>
              </a:rPr>
              <a:t>databases</a:t>
            </a:r>
            <a:r>
              <a:rPr lang="en-US" altLang="zh-CN" sz="1372" spc="-14" dirty="0">
                <a:latin typeface="Segoe UI"/>
                <a:ea typeface="Segoe UI"/>
                <a:cs typeface="Segoe UI"/>
              </a:rPr>
              <a:t> </a:t>
            </a:r>
            <a:r>
              <a:rPr lang="en-US" altLang="zh-CN" sz="1372" spc="3" dirty="0">
                <a:latin typeface="Segoe UI"/>
                <a:ea typeface="Segoe UI"/>
                <a:cs typeface="Segoe UI"/>
              </a:rPr>
              <a:t>become</a:t>
            </a:r>
            <a:r>
              <a:rPr lang="en-US" altLang="zh-CN" sz="1372" dirty="0">
                <a:latin typeface="Segoe UI"/>
                <a:ea typeface="Segoe UI"/>
                <a:cs typeface="Segoe UI"/>
              </a:rPr>
              <a:t> </a:t>
            </a:r>
            <a:r>
              <a:rPr lang="en-US" altLang="zh-CN" sz="1372" spc="9" dirty="0">
                <a:latin typeface="Segoe UI"/>
                <a:ea typeface="Segoe UI"/>
                <a:cs typeface="Segoe UI"/>
              </a:rPr>
              <a:t>secondary</a:t>
            </a:r>
            <a:r>
              <a:rPr lang="en-US" altLang="zh-CN" sz="1372" spc="-29" dirty="0">
                <a:latin typeface="Segoe UI"/>
                <a:ea typeface="Segoe UI"/>
                <a:cs typeface="Segoe UI"/>
              </a:rPr>
              <a:t> </a:t>
            </a:r>
            <a:r>
              <a:rPr lang="en-US" altLang="zh-CN" sz="1372" spc="8" dirty="0">
                <a:latin typeface="Segoe UI"/>
                <a:ea typeface="Segoe UI"/>
                <a:cs typeface="Segoe UI"/>
              </a:rPr>
              <a:t>databases.</a:t>
            </a:r>
            <a:endParaRPr lang="en-US" altLang="zh-CN" sz="1372" dirty="0">
              <a:latin typeface="Segoe UI"/>
              <a:ea typeface="Segoe UI"/>
              <a:cs typeface="Segoe UI"/>
            </a:endParaRPr>
          </a:p>
        </p:txBody>
      </p:sp>
      <p:sp>
        <p:nvSpPr>
          <p:cNvPr id="211" name="Text Box211"/>
          <p:cNvSpPr txBox="1"/>
          <p:nvPr/>
        </p:nvSpPr>
        <p:spPr>
          <a:xfrm>
            <a:off x="563433" y="3168587"/>
            <a:ext cx="1819655" cy="259174"/>
          </a:xfrm>
          <a:prstGeom prst="rect">
            <a:avLst/>
          </a:prstGeom>
        </p:spPr>
        <p:txBody>
          <a:bodyPr wrap="square" lIns="0" tIns="0" rIns="0" rtlCol="0">
            <a:spAutoFit/>
          </a:bodyPr>
          <a:lstStyle/>
          <a:p>
            <a:pPr>
              <a:lnSpc>
                <a:spcPts val="1778"/>
              </a:lnSpc>
            </a:pPr>
            <a:r>
              <a:rPr lang="en-US" altLang="zh-CN" sz="1372" dirty="0">
                <a:latin typeface="Segoe UI"/>
                <a:ea typeface="Segoe UI"/>
                <a:cs typeface="Segoe UI"/>
              </a:rPr>
              <a:t>Three</a:t>
            </a:r>
            <a:r>
              <a:rPr lang="en-US" altLang="zh-CN" sz="1372" spc="11" dirty="0">
                <a:latin typeface="Segoe UI"/>
                <a:ea typeface="Segoe UI"/>
                <a:cs typeface="Segoe UI"/>
              </a:rPr>
              <a:t> </a:t>
            </a:r>
            <a:r>
              <a:rPr lang="en-US" altLang="zh-CN" sz="1372" spc="4" dirty="0">
                <a:latin typeface="Segoe UI"/>
                <a:ea typeface="Segoe UI"/>
                <a:cs typeface="Segoe UI"/>
              </a:rPr>
              <a:t>forms</a:t>
            </a:r>
            <a:r>
              <a:rPr lang="en-US" altLang="zh-CN" sz="1372" spc="-21" dirty="0">
                <a:latin typeface="Segoe UI"/>
                <a:ea typeface="Segoe UI"/>
                <a:cs typeface="Segoe UI"/>
              </a:rPr>
              <a:t> </a:t>
            </a:r>
            <a:r>
              <a:rPr lang="en-US" altLang="zh-CN" sz="1372" spc="3" dirty="0">
                <a:latin typeface="Segoe UI"/>
                <a:ea typeface="Segoe UI"/>
                <a:cs typeface="Segoe UI"/>
              </a:rPr>
              <a:t>of</a:t>
            </a:r>
            <a:r>
              <a:rPr lang="en-US" altLang="zh-CN" sz="1372" dirty="0">
                <a:latin typeface="Segoe UI"/>
                <a:ea typeface="Segoe UI"/>
                <a:cs typeface="Segoe UI"/>
              </a:rPr>
              <a:t> </a:t>
            </a:r>
            <a:r>
              <a:rPr lang="en-US" altLang="zh-CN" sz="1372" spc="2" dirty="0">
                <a:latin typeface="Segoe UI"/>
                <a:ea typeface="Segoe UI"/>
                <a:cs typeface="Segoe UI"/>
              </a:rPr>
              <a:t>failover:</a:t>
            </a:r>
            <a:endParaRPr lang="en-US" altLang="zh-CN" sz="1372" dirty="0">
              <a:latin typeface="Segoe UI"/>
              <a:ea typeface="Segoe UI"/>
              <a:cs typeface="Segoe UI"/>
            </a:endParaRPr>
          </a:p>
        </p:txBody>
      </p:sp>
      <p:sp>
        <p:nvSpPr>
          <p:cNvPr id="212" name="Text Box212"/>
          <p:cNvSpPr txBox="1"/>
          <p:nvPr/>
        </p:nvSpPr>
        <p:spPr>
          <a:xfrm>
            <a:off x="563434" y="3462666"/>
            <a:ext cx="98489" cy="238527"/>
          </a:xfrm>
          <a:prstGeom prst="rect">
            <a:avLst/>
          </a:prstGeom>
        </p:spPr>
        <p:txBody>
          <a:bodyPr wrap="square" lIns="0" tIns="0" rIns="0" rtlCol="0">
            <a:spAutoFit/>
          </a:bodyPr>
          <a:lstStyle/>
          <a:p>
            <a:pPr>
              <a:lnSpc>
                <a:spcPts val="1535"/>
              </a:lnSpc>
            </a:pPr>
            <a:r>
              <a:rPr lang="en-US" altLang="zh-CN" sz="1372" dirty="0">
                <a:latin typeface="Arial"/>
                <a:ea typeface="Arial"/>
                <a:cs typeface="Arial"/>
              </a:rPr>
              <a:t>•</a:t>
            </a:r>
            <a:endParaRPr lang="en-US" altLang="zh-CN" sz="1372">
              <a:latin typeface="Arial"/>
              <a:ea typeface="Arial"/>
              <a:cs typeface="Arial"/>
            </a:endParaRPr>
          </a:p>
        </p:txBody>
      </p:sp>
      <p:sp>
        <p:nvSpPr>
          <p:cNvPr id="213" name="Text Box213"/>
          <p:cNvSpPr txBox="1"/>
          <p:nvPr/>
        </p:nvSpPr>
        <p:spPr>
          <a:xfrm>
            <a:off x="563434" y="3725630"/>
            <a:ext cx="98489" cy="238527"/>
          </a:xfrm>
          <a:prstGeom prst="rect">
            <a:avLst/>
          </a:prstGeom>
        </p:spPr>
        <p:txBody>
          <a:bodyPr wrap="square" lIns="0" tIns="0" rIns="0" rtlCol="0">
            <a:spAutoFit/>
          </a:bodyPr>
          <a:lstStyle/>
          <a:p>
            <a:pPr>
              <a:lnSpc>
                <a:spcPts val="1535"/>
              </a:lnSpc>
            </a:pPr>
            <a:r>
              <a:rPr lang="en-US" altLang="zh-CN" sz="1372" dirty="0">
                <a:latin typeface="Arial"/>
                <a:ea typeface="Arial"/>
                <a:cs typeface="Arial"/>
              </a:rPr>
              <a:t>•</a:t>
            </a:r>
          </a:p>
        </p:txBody>
      </p:sp>
      <p:sp>
        <p:nvSpPr>
          <p:cNvPr id="214" name="Text Box214"/>
          <p:cNvSpPr txBox="1"/>
          <p:nvPr/>
        </p:nvSpPr>
        <p:spPr>
          <a:xfrm>
            <a:off x="563434" y="3988595"/>
            <a:ext cx="98489" cy="238527"/>
          </a:xfrm>
          <a:prstGeom prst="rect">
            <a:avLst/>
          </a:prstGeom>
        </p:spPr>
        <p:txBody>
          <a:bodyPr wrap="square" lIns="0" tIns="0" rIns="0" rtlCol="0">
            <a:spAutoFit/>
          </a:bodyPr>
          <a:lstStyle/>
          <a:p>
            <a:pPr>
              <a:lnSpc>
                <a:spcPts val="1535"/>
              </a:lnSpc>
            </a:pPr>
            <a:r>
              <a:rPr lang="en-US" altLang="zh-CN" sz="1372" dirty="0">
                <a:latin typeface="Arial"/>
                <a:ea typeface="Arial"/>
                <a:cs typeface="Arial"/>
              </a:rPr>
              <a:t>•</a:t>
            </a:r>
            <a:endParaRPr lang="en-US" altLang="zh-CN" sz="1372">
              <a:latin typeface="Arial"/>
              <a:ea typeface="Arial"/>
              <a:cs typeface="Arial"/>
            </a:endParaRPr>
          </a:p>
        </p:txBody>
      </p:sp>
      <p:sp>
        <p:nvSpPr>
          <p:cNvPr id="215" name="Text Box215"/>
          <p:cNvSpPr txBox="1"/>
          <p:nvPr/>
        </p:nvSpPr>
        <p:spPr>
          <a:xfrm>
            <a:off x="844169" y="3432248"/>
            <a:ext cx="2490130" cy="259174"/>
          </a:xfrm>
          <a:prstGeom prst="rect">
            <a:avLst/>
          </a:prstGeom>
        </p:spPr>
        <p:txBody>
          <a:bodyPr wrap="square" lIns="0" tIns="0" rIns="0" rtlCol="0">
            <a:spAutoFit/>
          </a:bodyPr>
          <a:lstStyle/>
          <a:p>
            <a:pPr>
              <a:lnSpc>
                <a:spcPts val="1774"/>
              </a:lnSpc>
            </a:pPr>
            <a:r>
              <a:rPr lang="en-US" altLang="zh-CN" sz="1372" spc="3" dirty="0">
                <a:latin typeface="Segoe UI"/>
                <a:ea typeface="Segoe UI"/>
                <a:cs typeface="Segoe UI"/>
              </a:rPr>
              <a:t>Automatic</a:t>
            </a:r>
            <a:r>
              <a:rPr lang="en-US" altLang="zh-CN" sz="1372" spc="-41" dirty="0">
                <a:latin typeface="Segoe UI"/>
                <a:ea typeface="Segoe UI"/>
                <a:cs typeface="Segoe UI"/>
              </a:rPr>
              <a:t> </a:t>
            </a:r>
            <a:r>
              <a:rPr lang="en-US" altLang="zh-CN" sz="1372" spc="2" dirty="0">
                <a:latin typeface="Segoe UI"/>
                <a:ea typeface="Segoe UI"/>
                <a:cs typeface="Segoe UI"/>
              </a:rPr>
              <a:t>failover:</a:t>
            </a:r>
            <a:r>
              <a:rPr lang="en-US" altLang="zh-CN" sz="1372" spc="-6" dirty="0">
                <a:latin typeface="Segoe UI"/>
                <a:ea typeface="Segoe UI"/>
                <a:cs typeface="Segoe UI"/>
              </a:rPr>
              <a:t> </a:t>
            </a:r>
            <a:r>
              <a:rPr lang="en-US" altLang="zh-CN" sz="1372" spc="5" dirty="0">
                <a:latin typeface="Segoe UI"/>
                <a:ea typeface="Segoe UI"/>
                <a:cs typeface="Segoe UI"/>
              </a:rPr>
              <a:t>No</a:t>
            </a:r>
            <a:r>
              <a:rPr lang="en-US" altLang="zh-CN" sz="1372" dirty="0">
                <a:latin typeface="Segoe UI"/>
                <a:ea typeface="Segoe UI"/>
                <a:cs typeface="Segoe UI"/>
              </a:rPr>
              <a:t> </a:t>
            </a:r>
            <a:r>
              <a:rPr lang="en-US" altLang="zh-CN" sz="1372" spc="3" dirty="0">
                <a:latin typeface="Segoe UI"/>
                <a:ea typeface="Segoe UI"/>
                <a:cs typeface="Segoe UI"/>
              </a:rPr>
              <a:t>data</a:t>
            </a:r>
            <a:r>
              <a:rPr lang="en-US" altLang="zh-CN" sz="1372" spc="-20" dirty="0">
                <a:latin typeface="Segoe UI"/>
                <a:ea typeface="Segoe UI"/>
                <a:cs typeface="Segoe UI"/>
              </a:rPr>
              <a:t> </a:t>
            </a:r>
            <a:r>
              <a:rPr lang="en-US" altLang="zh-CN" sz="1372" spc="3" dirty="0">
                <a:latin typeface="Segoe UI"/>
                <a:ea typeface="Segoe UI"/>
                <a:cs typeface="Segoe UI"/>
              </a:rPr>
              <a:t>loss</a:t>
            </a:r>
            <a:endParaRPr lang="en-US" altLang="zh-CN" sz="1372" dirty="0">
              <a:latin typeface="Segoe UI"/>
              <a:ea typeface="Segoe UI"/>
              <a:cs typeface="Segoe UI"/>
            </a:endParaRPr>
          </a:p>
        </p:txBody>
      </p:sp>
      <p:sp>
        <p:nvSpPr>
          <p:cNvPr id="216" name="Text Box216"/>
          <p:cNvSpPr txBox="1"/>
          <p:nvPr/>
        </p:nvSpPr>
        <p:spPr>
          <a:xfrm>
            <a:off x="844169" y="3695212"/>
            <a:ext cx="2930581" cy="259174"/>
          </a:xfrm>
          <a:prstGeom prst="rect">
            <a:avLst/>
          </a:prstGeom>
        </p:spPr>
        <p:txBody>
          <a:bodyPr wrap="square" lIns="0" tIns="0" rIns="0" rtlCol="0">
            <a:spAutoFit/>
          </a:bodyPr>
          <a:lstStyle/>
          <a:p>
            <a:pPr>
              <a:lnSpc>
                <a:spcPts val="1774"/>
              </a:lnSpc>
            </a:pPr>
            <a:r>
              <a:rPr lang="en-US" altLang="zh-CN" sz="1372" spc="2" dirty="0">
                <a:latin typeface="Segoe UI"/>
                <a:ea typeface="Segoe UI"/>
                <a:cs typeface="Segoe UI"/>
              </a:rPr>
              <a:t>Planned</a:t>
            </a:r>
            <a:r>
              <a:rPr lang="en-US" altLang="zh-CN" sz="1372" spc="-14" dirty="0">
                <a:latin typeface="Segoe UI"/>
                <a:ea typeface="Segoe UI"/>
                <a:cs typeface="Segoe UI"/>
              </a:rPr>
              <a:t> </a:t>
            </a:r>
            <a:r>
              <a:rPr lang="en-US" altLang="zh-CN" sz="1372" spc="3" dirty="0">
                <a:latin typeface="Segoe UI"/>
                <a:ea typeface="Segoe UI"/>
                <a:cs typeface="Segoe UI"/>
              </a:rPr>
              <a:t>manual</a:t>
            </a:r>
            <a:r>
              <a:rPr lang="en-US" altLang="zh-CN" sz="1372" spc="-42" dirty="0">
                <a:latin typeface="Segoe UI"/>
                <a:ea typeface="Segoe UI"/>
                <a:cs typeface="Segoe UI"/>
              </a:rPr>
              <a:t> </a:t>
            </a:r>
            <a:r>
              <a:rPr lang="en-US" altLang="zh-CN" sz="1372" spc="2" dirty="0">
                <a:latin typeface="Segoe UI"/>
                <a:ea typeface="Segoe UI"/>
                <a:cs typeface="Segoe UI"/>
              </a:rPr>
              <a:t>failover:</a:t>
            </a:r>
            <a:r>
              <a:rPr lang="en-US" altLang="zh-CN" sz="1372" spc="-6" dirty="0">
                <a:latin typeface="Segoe UI"/>
                <a:ea typeface="Segoe UI"/>
                <a:cs typeface="Segoe UI"/>
              </a:rPr>
              <a:t> </a:t>
            </a:r>
            <a:r>
              <a:rPr lang="en-US" altLang="zh-CN" sz="1372" spc="5" dirty="0">
                <a:latin typeface="Segoe UI"/>
                <a:ea typeface="Segoe UI"/>
                <a:cs typeface="Segoe UI"/>
              </a:rPr>
              <a:t>No</a:t>
            </a:r>
            <a:r>
              <a:rPr lang="en-US" altLang="zh-CN" sz="1372" spc="-13" dirty="0">
                <a:latin typeface="Segoe UI"/>
                <a:ea typeface="Segoe UI"/>
                <a:cs typeface="Segoe UI"/>
              </a:rPr>
              <a:t> </a:t>
            </a:r>
            <a:r>
              <a:rPr lang="en-US" altLang="zh-CN" sz="1372" spc="3" dirty="0">
                <a:latin typeface="Segoe UI"/>
                <a:ea typeface="Segoe UI"/>
                <a:cs typeface="Segoe UI"/>
              </a:rPr>
              <a:t>data</a:t>
            </a:r>
            <a:r>
              <a:rPr lang="en-US" altLang="zh-CN" sz="1372" spc="-5" dirty="0">
                <a:latin typeface="Segoe UI"/>
                <a:ea typeface="Segoe UI"/>
                <a:cs typeface="Segoe UI"/>
              </a:rPr>
              <a:t> </a:t>
            </a:r>
            <a:r>
              <a:rPr lang="en-US" altLang="zh-CN" sz="1372" spc="3" dirty="0">
                <a:latin typeface="Segoe UI"/>
                <a:ea typeface="Segoe UI"/>
                <a:cs typeface="Segoe UI"/>
              </a:rPr>
              <a:t>loss</a:t>
            </a:r>
            <a:endParaRPr lang="en-US" altLang="zh-CN" sz="1372" dirty="0">
              <a:latin typeface="Segoe UI"/>
              <a:ea typeface="Segoe UI"/>
              <a:cs typeface="Segoe UI"/>
            </a:endParaRPr>
          </a:p>
        </p:txBody>
      </p:sp>
      <p:sp>
        <p:nvSpPr>
          <p:cNvPr id="217" name="Text Box217"/>
          <p:cNvSpPr txBox="1"/>
          <p:nvPr/>
        </p:nvSpPr>
        <p:spPr>
          <a:xfrm>
            <a:off x="844169" y="3958177"/>
            <a:ext cx="5761449" cy="259174"/>
          </a:xfrm>
          <a:prstGeom prst="rect">
            <a:avLst/>
          </a:prstGeom>
        </p:spPr>
        <p:txBody>
          <a:bodyPr wrap="square" lIns="0" tIns="0" rIns="0" rtlCol="0">
            <a:spAutoFit/>
          </a:bodyPr>
          <a:lstStyle/>
          <a:p>
            <a:pPr>
              <a:lnSpc>
                <a:spcPts val="1774"/>
              </a:lnSpc>
            </a:pPr>
            <a:r>
              <a:rPr lang="en-US" altLang="zh-CN" sz="1372" spc="3" dirty="0">
                <a:latin typeface="Segoe UI"/>
                <a:ea typeface="Segoe UI"/>
                <a:cs typeface="Segoe UI"/>
              </a:rPr>
              <a:t>Forced</a:t>
            </a:r>
            <a:r>
              <a:rPr lang="en-US" altLang="zh-CN" sz="1372" dirty="0">
                <a:latin typeface="Segoe UI"/>
                <a:ea typeface="Segoe UI"/>
                <a:cs typeface="Segoe UI"/>
              </a:rPr>
              <a:t> </a:t>
            </a:r>
            <a:r>
              <a:rPr lang="en-US" altLang="zh-CN" sz="1372" spc="2" dirty="0">
                <a:latin typeface="Segoe UI"/>
                <a:ea typeface="Segoe UI"/>
                <a:cs typeface="Segoe UI"/>
              </a:rPr>
              <a:t>manual</a:t>
            </a:r>
            <a:r>
              <a:rPr lang="en-US" altLang="zh-CN" sz="1372" spc="-28" dirty="0">
                <a:latin typeface="Segoe UI"/>
                <a:ea typeface="Segoe UI"/>
                <a:cs typeface="Segoe UI"/>
              </a:rPr>
              <a:t> </a:t>
            </a:r>
            <a:r>
              <a:rPr lang="en-US" altLang="zh-CN" sz="1372" spc="2" dirty="0">
                <a:latin typeface="Segoe UI"/>
                <a:ea typeface="Segoe UI"/>
                <a:cs typeface="Segoe UI"/>
              </a:rPr>
              <a:t>failover:</a:t>
            </a:r>
            <a:r>
              <a:rPr lang="en-US" altLang="zh-CN" sz="1372" spc="-19" dirty="0">
                <a:latin typeface="Segoe UI"/>
                <a:ea typeface="Segoe UI"/>
                <a:cs typeface="Segoe UI"/>
              </a:rPr>
              <a:t> </a:t>
            </a:r>
            <a:r>
              <a:rPr lang="en-US" altLang="zh-CN" sz="1372" dirty="0">
                <a:latin typeface="Segoe UI"/>
                <a:ea typeface="Segoe UI"/>
                <a:cs typeface="Segoe UI"/>
              </a:rPr>
              <a:t>Also</a:t>
            </a:r>
            <a:r>
              <a:rPr lang="en-US" altLang="zh-CN" sz="1372" spc="7" dirty="0">
                <a:latin typeface="Segoe UI"/>
                <a:ea typeface="Segoe UI"/>
                <a:cs typeface="Segoe UI"/>
              </a:rPr>
              <a:t> </a:t>
            </a:r>
            <a:r>
              <a:rPr lang="en-US" altLang="zh-CN" sz="1372" dirty="0">
                <a:latin typeface="Segoe UI"/>
                <a:ea typeface="Segoe UI"/>
                <a:cs typeface="Segoe UI"/>
              </a:rPr>
              <a:t>called</a:t>
            </a:r>
            <a:r>
              <a:rPr lang="en-US" altLang="zh-CN" sz="1372" spc="16" dirty="0">
                <a:latin typeface="Segoe UI"/>
                <a:ea typeface="Segoe UI"/>
                <a:cs typeface="Segoe UI"/>
              </a:rPr>
              <a:t> </a:t>
            </a:r>
            <a:r>
              <a:rPr lang="en-US" altLang="zh-CN" sz="1372" spc="3" dirty="0">
                <a:latin typeface="Segoe UI"/>
                <a:ea typeface="Segoe UI"/>
                <a:cs typeface="Segoe UI"/>
              </a:rPr>
              <a:t>forced</a:t>
            </a:r>
            <a:r>
              <a:rPr lang="en-US" altLang="zh-CN" sz="1372" spc="-14" dirty="0">
                <a:latin typeface="Segoe UI"/>
                <a:ea typeface="Segoe UI"/>
                <a:cs typeface="Segoe UI"/>
              </a:rPr>
              <a:t> </a:t>
            </a:r>
            <a:r>
              <a:rPr lang="en-US" altLang="zh-CN" sz="1372" spc="2" dirty="0">
                <a:latin typeface="Segoe UI"/>
                <a:ea typeface="Segoe UI"/>
                <a:cs typeface="Segoe UI"/>
              </a:rPr>
              <a:t>failover.</a:t>
            </a:r>
            <a:r>
              <a:rPr lang="en-US" altLang="zh-CN" sz="1372" spc="370" dirty="0">
                <a:latin typeface="Segoe UI"/>
                <a:ea typeface="Segoe UI"/>
                <a:cs typeface="Segoe UI"/>
              </a:rPr>
              <a:t> </a:t>
            </a:r>
            <a:r>
              <a:rPr lang="en-US" altLang="zh-CN" sz="1372" dirty="0">
                <a:latin typeface="Segoe UI"/>
                <a:ea typeface="Segoe UI"/>
                <a:cs typeface="Segoe UI"/>
              </a:rPr>
              <a:t>With </a:t>
            </a:r>
            <a:r>
              <a:rPr lang="en-US" altLang="zh-CN" sz="1372" spc="3" dirty="0">
                <a:latin typeface="Segoe UI"/>
                <a:ea typeface="Segoe UI"/>
                <a:cs typeface="Segoe UI"/>
              </a:rPr>
              <a:t>possible</a:t>
            </a:r>
            <a:r>
              <a:rPr lang="en-US" altLang="zh-CN" sz="1372" spc="-5" dirty="0">
                <a:latin typeface="Segoe UI"/>
                <a:ea typeface="Segoe UI"/>
                <a:cs typeface="Segoe UI"/>
              </a:rPr>
              <a:t> </a:t>
            </a:r>
            <a:r>
              <a:rPr lang="en-US" altLang="zh-CN" sz="1372" spc="3" dirty="0">
                <a:latin typeface="Segoe UI"/>
                <a:ea typeface="Segoe UI"/>
                <a:cs typeface="Segoe UI"/>
              </a:rPr>
              <a:t>data</a:t>
            </a:r>
            <a:r>
              <a:rPr lang="en-US" altLang="zh-CN" sz="1372" spc="-10" dirty="0">
                <a:latin typeface="Segoe UI"/>
                <a:ea typeface="Segoe UI"/>
                <a:cs typeface="Segoe UI"/>
              </a:rPr>
              <a:t> </a:t>
            </a:r>
            <a:r>
              <a:rPr lang="en-US" altLang="zh-CN" sz="1372" spc="3" dirty="0">
                <a:latin typeface="Segoe UI"/>
                <a:ea typeface="Segoe UI"/>
                <a:cs typeface="Segoe UI"/>
              </a:rPr>
              <a:t>loss</a:t>
            </a:r>
            <a:endParaRPr lang="en-US" altLang="zh-CN" sz="1372" dirty="0">
              <a:latin typeface="Segoe UI"/>
              <a:ea typeface="Segoe UI"/>
              <a:cs typeface="Segoe UI"/>
            </a:endParaRPr>
          </a:p>
        </p:txBody>
      </p:sp>
      <p:sp>
        <p:nvSpPr>
          <p:cNvPr id="218" name="Text Box218"/>
          <p:cNvSpPr txBox="1"/>
          <p:nvPr/>
        </p:nvSpPr>
        <p:spPr>
          <a:xfrm>
            <a:off x="9394385" y="5897049"/>
            <a:ext cx="2261965" cy="651717"/>
          </a:xfrm>
          <a:prstGeom prst="rect">
            <a:avLst/>
          </a:prstGeom>
        </p:spPr>
        <p:txBody>
          <a:bodyPr wrap="square" lIns="0" tIns="0" rIns="0" rtlCol="0">
            <a:spAutoFit/>
          </a:bodyPr>
          <a:lstStyle/>
          <a:p>
            <a:pPr>
              <a:lnSpc>
                <a:spcPts val="1197"/>
              </a:lnSpc>
            </a:pPr>
            <a:r>
              <a:rPr lang="en-US" altLang="zh-CN" sz="980" b="1" dirty="0">
                <a:solidFill>
                  <a:srgbClr val="222222"/>
                </a:solidFill>
                <a:latin typeface="Segoe UI"/>
                <a:ea typeface="Segoe UI"/>
                <a:cs typeface="Segoe UI"/>
              </a:rPr>
              <a:t>\</a:t>
            </a:r>
            <a:r>
              <a:rPr lang="en-US" altLang="zh-CN" sz="980" dirty="0">
                <a:solidFill>
                  <a:srgbClr val="222222"/>
                </a:solidFill>
                <a:latin typeface="Segoe UI"/>
                <a:ea typeface="Segoe UI"/>
                <a:cs typeface="Segoe UI"/>
              </a:rPr>
              <a:t>*If</a:t>
            </a:r>
            <a:r>
              <a:rPr lang="en-US" altLang="zh-CN" sz="980" spc="-5" dirty="0">
                <a:solidFill>
                  <a:srgbClr val="222222"/>
                </a:solidFill>
                <a:latin typeface="Segoe UI"/>
                <a:ea typeface="Segoe UI"/>
                <a:cs typeface="Segoe UI"/>
              </a:rPr>
              <a:t> </a:t>
            </a:r>
            <a:r>
              <a:rPr lang="en-US" altLang="zh-CN" sz="980" dirty="0">
                <a:solidFill>
                  <a:srgbClr val="222222"/>
                </a:solidFill>
                <a:latin typeface="Segoe UI"/>
                <a:ea typeface="Segoe UI"/>
                <a:cs typeface="Segoe UI"/>
              </a:rPr>
              <a:t>you </a:t>
            </a:r>
            <a:r>
              <a:rPr lang="en-US" altLang="zh-CN" sz="980" spc="-3" dirty="0">
                <a:solidFill>
                  <a:srgbClr val="222222"/>
                </a:solidFill>
                <a:latin typeface="Segoe UI"/>
                <a:ea typeface="Segoe UI"/>
                <a:cs typeface="Segoe UI"/>
              </a:rPr>
              <a:t>issue</a:t>
            </a:r>
            <a:r>
              <a:rPr lang="en-US" altLang="zh-CN" sz="980" spc="7" dirty="0">
                <a:solidFill>
                  <a:srgbClr val="222222"/>
                </a:solidFill>
                <a:latin typeface="Segoe UI"/>
                <a:ea typeface="Segoe UI"/>
                <a:cs typeface="Segoe UI"/>
              </a:rPr>
              <a:t> </a:t>
            </a:r>
            <a:r>
              <a:rPr lang="en-US" altLang="zh-CN" sz="980" dirty="0">
                <a:solidFill>
                  <a:srgbClr val="222222"/>
                </a:solidFill>
                <a:latin typeface="Segoe UI"/>
                <a:ea typeface="Segoe UI"/>
                <a:cs typeface="Segoe UI"/>
              </a:rPr>
              <a:t>a</a:t>
            </a:r>
            <a:r>
              <a:rPr lang="en-US" altLang="zh-CN" sz="980" spc="8" dirty="0">
                <a:solidFill>
                  <a:srgbClr val="222222"/>
                </a:solidFill>
                <a:latin typeface="Segoe UI"/>
                <a:ea typeface="Segoe UI"/>
                <a:cs typeface="Segoe UI"/>
              </a:rPr>
              <a:t> </a:t>
            </a:r>
            <a:r>
              <a:rPr lang="en-US" altLang="zh-CN" sz="980" spc="-3" dirty="0">
                <a:solidFill>
                  <a:srgbClr val="222222"/>
                </a:solidFill>
                <a:latin typeface="Segoe UI"/>
                <a:ea typeface="Segoe UI"/>
                <a:cs typeface="Segoe UI"/>
              </a:rPr>
              <a:t>forced</a:t>
            </a:r>
            <a:r>
              <a:rPr lang="en-US" altLang="zh-CN" sz="980" spc="17" dirty="0">
                <a:solidFill>
                  <a:srgbClr val="222222"/>
                </a:solidFill>
                <a:latin typeface="Segoe UI"/>
                <a:ea typeface="Segoe UI"/>
                <a:cs typeface="Segoe UI"/>
              </a:rPr>
              <a:t> </a:t>
            </a:r>
            <a:r>
              <a:rPr lang="en-US" altLang="zh-CN" sz="980" spc="-2" dirty="0">
                <a:solidFill>
                  <a:srgbClr val="222222"/>
                </a:solidFill>
                <a:latin typeface="Segoe UI"/>
                <a:ea typeface="Segoe UI"/>
                <a:cs typeface="Segoe UI"/>
              </a:rPr>
              <a:t>failover</a:t>
            </a:r>
            <a:r>
              <a:rPr lang="en-US" altLang="zh-CN" sz="980" spc="13" dirty="0">
                <a:solidFill>
                  <a:srgbClr val="222222"/>
                </a:solidFill>
                <a:latin typeface="Segoe UI"/>
                <a:ea typeface="Segoe UI"/>
                <a:cs typeface="Segoe UI"/>
              </a:rPr>
              <a:t> </a:t>
            </a:r>
            <a:r>
              <a:rPr lang="en-US" altLang="zh-CN" sz="980" spc="-5" dirty="0">
                <a:solidFill>
                  <a:srgbClr val="222222"/>
                </a:solidFill>
                <a:latin typeface="Segoe UI"/>
                <a:ea typeface="Segoe UI"/>
                <a:cs typeface="Segoe UI"/>
              </a:rPr>
              <a:t>command</a:t>
            </a:r>
            <a:r>
              <a:rPr lang="en-US" altLang="zh-CN" sz="980" dirty="0">
                <a:solidFill>
                  <a:srgbClr val="222222"/>
                </a:solidFill>
                <a:latin typeface="Segoe UI"/>
                <a:ea typeface="Segoe UI"/>
                <a:cs typeface="Segoe UI"/>
              </a:rPr>
              <a:t> on a </a:t>
            </a:r>
            <a:r>
              <a:rPr lang="en-US" altLang="zh-CN" sz="980" spc="-3" dirty="0">
                <a:solidFill>
                  <a:srgbClr val="222222"/>
                </a:solidFill>
                <a:latin typeface="Segoe UI"/>
                <a:ea typeface="Segoe UI"/>
                <a:cs typeface="Segoe UI"/>
              </a:rPr>
              <a:t>synchronized</a:t>
            </a:r>
            <a:r>
              <a:rPr lang="en-US" altLang="zh-CN" sz="980" spc="29" dirty="0">
                <a:solidFill>
                  <a:srgbClr val="222222"/>
                </a:solidFill>
                <a:latin typeface="Segoe UI"/>
                <a:ea typeface="Segoe UI"/>
                <a:cs typeface="Segoe UI"/>
              </a:rPr>
              <a:t> </a:t>
            </a:r>
            <a:r>
              <a:rPr lang="en-US" altLang="zh-CN" sz="980" spc="-3" dirty="0">
                <a:solidFill>
                  <a:srgbClr val="222222"/>
                </a:solidFill>
                <a:latin typeface="Segoe UI"/>
                <a:ea typeface="Segoe UI"/>
                <a:cs typeface="Segoe UI"/>
              </a:rPr>
              <a:t>secondary</a:t>
            </a:r>
            <a:r>
              <a:rPr lang="en-US" altLang="zh-CN" sz="980" spc="34" dirty="0">
                <a:solidFill>
                  <a:srgbClr val="222222"/>
                </a:solidFill>
                <a:latin typeface="Segoe UI"/>
                <a:ea typeface="Segoe UI"/>
                <a:cs typeface="Segoe UI"/>
              </a:rPr>
              <a:t> </a:t>
            </a:r>
            <a:r>
              <a:rPr lang="en-US" altLang="zh-CN" sz="980" spc="-3" dirty="0">
                <a:solidFill>
                  <a:srgbClr val="222222"/>
                </a:solidFill>
                <a:latin typeface="Segoe UI"/>
                <a:ea typeface="Segoe UI"/>
                <a:cs typeface="Segoe UI"/>
              </a:rPr>
              <a:t>replica,</a:t>
            </a:r>
            <a:r>
              <a:rPr lang="en-US" altLang="zh-CN" sz="980" spc="13" dirty="0">
                <a:solidFill>
                  <a:srgbClr val="222222"/>
                </a:solidFill>
                <a:latin typeface="Segoe UI"/>
                <a:ea typeface="Segoe UI"/>
                <a:cs typeface="Segoe UI"/>
              </a:rPr>
              <a:t> </a:t>
            </a:r>
            <a:r>
              <a:rPr lang="en-US" altLang="zh-CN" sz="980" spc="-2" dirty="0">
                <a:solidFill>
                  <a:srgbClr val="222222"/>
                </a:solidFill>
                <a:latin typeface="Segoe UI"/>
                <a:ea typeface="Segoe UI"/>
                <a:cs typeface="Segoe UI"/>
              </a:rPr>
              <a:t>the</a:t>
            </a:r>
            <a:r>
              <a:rPr lang="en-US" altLang="zh-CN" sz="980" dirty="0">
                <a:solidFill>
                  <a:srgbClr val="222222"/>
                </a:solidFill>
                <a:latin typeface="Segoe UI"/>
                <a:ea typeface="Segoe UI"/>
                <a:cs typeface="Segoe UI"/>
              </a:rPr>
              <a:t> </a:t>
            </a:r>
            <a:r>
              <a:rPr lang="en-US" altLang="zh-CN" sz="980" spc="-3" dirty="0">
                <a:solidFill>
                  <a:srgbClr val="222222"/>
                </a:solidFill>
                <a:latin typeface="Segoe UI"/>
                <a:ea typeface="Segoe UI"/>
                <a:cs typeface="Segoe UI"/>
              </a:rPr>
              <a:t>secondary</a:t>
            </a:r>
            <a:r>
              <a:rPr lang="en-US" altLang="zh-CN" sz="980" spc="34" dirty="0">
                <a:solidFill>
                  <a:srgbClr val="222222"/>
                </a:solidFill>
                <a:latin typeface="Segoe UI"/>
                <a:ea typeface="Segoe UI"/>
                <a:cs typeface="Segoe UI"/>
              </a:rPr>
              <a:t> </a:t>
            </a:r>
            <a:r>
              <a:rPr lang="en-US" altLang="zh-CN" sz="980" spc="-3" dirty="0">
                <a:solidFill>
                  <a:srgbClr val="222222"/>
                </a:solidFill>
                <a:latin typeface="Segoe UI"/>
                <a:ea typeface="Segoe UI"/>
                <a:cs typeface="Segoe UI"/>
              </a:rPr>
              <a:t>replica</a:t>
            </a:r>
            <a:r>
              <a:rPr lang="en-US" altLang="zh-CN" sz="980" spc="23" dirty="0">
                <a:solidFill>
                  <a:srgbClr val="222222"/>
                </a:solidFill>
                <a:latin typeface="Segoe UI"/>
                <a:ea typeface="Segoe UI"/>
                <a:cs typeface="Segoe UI"/>
              </a:rPr>
              <a:t> </a:t>
            </a:r>
            <a:r>
              <a:rPr lang="en-US" altLang="zh-CN" sz="980" spc="-3" dirty="0">
                <a:solidFill>
                  <a:srgbClr val="222222"/>
                </a:solidFill>
                <a:latin typeface="Segoe UI"/>
                <a:ea typeface="Segoe UI"/>
                <a:cs typeface="Segoe UI"/>
              </a:rPr>
              <a:t>behaves</a:t>
            </a:r>
            <a:r>
              <a:rPr lang="en-US" altLang="zh-CN" sz="980" spc="10" dirty="0">
                <a:solidFill>
                  <a:srgbClr val="222222"/>
                </a:solidFill>
                <a:latin typeface="Segoe UI"/>
                <a:ea typeface="Segoe UI"/>
                <a:cs typeface="Segoe UI"/>
              </a:rPr>
              <a:t> </a:t>
            </a:r>
            <a:r>
              <a:rPr lang="en-US" altLang="zh-CN" sz="980" spc="-2" dirty="0">
                <a:solidFill>
                  <a:srgbClr val="222222"/>
                </a:solidFill>
                <a:latin typeface="Segoe UI"/>
                <a:ea typeface="Segoe UI"/>
                <a:cs typeface="Segoe UI"/>
              </a:rPr>
              <a:t>the</a:t>
            </a:r>
            <a:r>
              <a:rPr lang="en-US" altLang="zh-CN" sz="980" spc="7" dirty="0">
                <a:solidFill>
                  <a:srgbClr val="222222"/>
                </a:solidFill>
                <a:latin typeface="Segoe UI"/>
                <a:ea typeface="Segoe UI"/>
                <a:cs typeface="Segoe UI"/>
              </a:rPr>
              <a:t> </a:t>
            </a:r>
            <a:r>
              <a:rPr lang="en-US" altLang="zh-CN" sz="980" spc="-5" dirty="0">
                <a:solidFill>
                  <a:srgbClr val="222222"/>
                </a:solidFill>
                <a:latin typeface="Segoe UI"/>
                <a:ea typeface="Segoe UI"/>
                <a:cs typeface="Segoe UI"/>
              </a:rPr>
              <a:t>same</a:t>
            </a:r>
            <a:r>
              <a:rPr lang="en-US" altLang="zh-CN" sz="980" spc="30" dirty="0">
                <a:solidFill>
                  <a:srgbClr val="222222"/>
                </a:solidFill>
                <a:latin typeface="Segoe UI"/>
                <a:ea typeface="Segoe UI"/>
                <a:cs typeface="Segoe UI"/>
              </a:rPr>
              <a:t> </a:t>
            </a:r>
            <a:r>
              <a:rPr lang="en-US" altLang="zh-CN" sz="980" dirty="0">
                <a:solidFill>
                  <a:srgbClr val="222222"/>
                </a:solidFill>
                <a:latin typeface="Segoe UI"/>
                <a:ea typeface="Segoe UI"/>
                <a:cs typeface="Segoe UI"/>
              </a:rPr>
              <a:t>as for a</a:t>
            </a:r>
            <a:r>
              <a:rPr lang="en-US" altLang="zh-CN" sz="980" spc="9" dirty="0">
                <a:solidFill>
                  <a:srgbClr val="222222"/>
                </a:solidFill>
                <a:latin typeface="Segoe UI"/>
                <a:ea typeface="Segoe UI"/>
                <a:cs typeface="Segoe UI"/>
              </a:rPr>
              <a:t> </a:t>
            </a:r>
            <a:r>
              <a:rPr lang="en-US" altLang="zh-CN" sz="980" spc="-4" dirty="0">
                <a:solidFill>
                  <a:srgbClr val="222222"/>
                </a:solidFill>
                <a:latin typeface="Segoe UI"/>
                <a:ea typeface="Segoe UI"/>
                <a:cs typeface="Segoe UI"/>
              </a:rPr>
              <a:t>manual</a:t>
            </a:r>
            <a:r>
              <a:rPr lang="en-US" altLang="zh-CN" sz="980" spc="11" dirty="0">
                <a:solidFill>
                  <a:srgbClr val="222222"/>
                </a:solidFill>
                <a:latin typeface="Segoe UI"/>
                <a:ea typeface="Segoe UI"/>
                <a:cs typeface="Segoe UI"/>
              </a:rPr>
              <a:t> </a:t>
            </a:r>
            <a:r>
              <a:rPr lang="en-US" altLang="zh-CN" sz="980" spc="-2" dirty="0">
                <a:solidFill>
                  <a:srgbClr val="222222"/>
                </a:solidFill>
                <a:latin typeface="Segoe UI"/>
                <a:ea typeface="Segoe UI"/>
                <a:cs typeface="Segoe UI"/>
              </a:rPr>
              <a:t>failover</a:t>
            </a:r>
            <a:endParaRPr lang="en-US" altLang="zh-CN" sz="980">
              <a:latin typeface="Segoe UI"/>
              <a:ea typeface="Segoe UI"/>
              <a:cs typeface="Segoe U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ath219"/>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220" name="Path220"/>
          <p:cNvSpPr/>
          <p:nvPr/>
        </p:nvSpPr>
        <p:spPr>
          <a:xfrm>
            <a:off x="113960" y="1261035"/>
            <a:ext cx="10993456" cy="5015753"/>
          </a:xfrm>
          <a:custGeom>
            <a:avLst/>
            <a:gdLst/>
            <a:ahLst/>
            <a:cxnLst/>
            <a:rect l="l" t="t" r="r" b="b"/>
            <a:pathLst>
              <a:path w="11217397" h="5117926">
                <a:moveTo>
                  <a:pt x="9142" y="5108779"/>
                </a:moveTo>
                <a:lnTo>
                  <a:pt x="11208254" y="5108779"/>
                </a:lnTo>
                <a:lnTo>
                  <a:pt x="11208254" y="9148"/>
                </a:lnTo>
                <a:lnTo>
                  <a:pt x="9142" y="9148"/>
                </a:lnTo>
                <a:lnTo>
                  <a:pt x="9142" y="5108779"/>
                </a:lnTo>
                <a:close/>
              </a:path>
            </a:pathLst>
          </a:custGeom>
          <a:noFill/>
          <a:ln w="9144" cap="sq">
            <a:solidFill>
              <a:srgbClr val="0072C6"/>
            </a:solidFill>
            <a:prstDash val="solid"/>
          </a:ln>
        </p:spPr>
        <p:txBody>
          <a:bodyPr rtlCol="0" anchor="ctr"/>
          <a:lstStyle/>
          <a:p>
            <a:pPr algn="ctr"/>
            <a:endParaRPr lang="en-US" altLang="zh-CN" sz="1764"/>
          </a:p>
        </p:txBody>
      </p:sp>
      <p:grpSp>
        <p:nvGrpSpPr>
          <p:cNvPr id="221" name="Group221"/>
          <p:cNvGrpSpPr/>
          <p:nvPr/>
        </p:nvGrpSpPr>
        <p:grpSpPr>
          <a:xfrm>
            <a:off x="286152" y="1555378"/>
            <a:ext cx="1806391" cy="3398128"/>
            <a:chOff x="288453" y="1587061"/>
            <a:chExt cx="1843188" cy="3467349"/>
          </a:xfrm>
        </p:grpSpPr>
        <p:sp>
          <p:nvSpPr>
            <p:cNvPr id="222" name="Path222"/>
            <p:cNvSpPr/>
            <p:nvPr/>
          </p:nvSpPr>
          <p:spPr>
            <a:xfrm>
              <a:off x="297119" y="1587061"/>
              <a:ext cx="1834522" cy="914731"/>
            </a:xfrm>
            <a:custGeom>
              <a:avLst/>
              <a:gdLst/>
              <a:ahLst/>
              <a:cxnLst/>
              <a:rect l="l" t="t" r="r" b="b"/>
              <a:pathLst>
                <a:path w="1834522" h="914731">
                  <a:moveTo>
                    <a:pt x="0" y="914732"/>
                  </a:moveTo>
                  <a:lnTo>
                    <a:pt x="1834521" y="914732"/>
                  </a:lnTo>
                  <a:lnTo>
                    <a:pt x="1834521" y="0"/>
                  </a:lnTo>
                  <a:lnTo>
                    <a:pt x="0" y="0"/>
                  </a:lnTo>
                  <a:lnTo>
                    <a:pt x="0" y="914732"/>
                  </a:lnTo>
                  <a:close/>
                </a:path>
              </a:pathLst>
            </a:custGeom>
            <a:solidFill>
              <a:srgbClr val="0072C6">
                <a:alpha val="100000"/>
              </a:srgbClr>
            </a:solidFill>
            <a:ln w="0" cap="sq">
              <a:solidFill>
                <a:srgbClr val="0072C6"/>
              </a:solidFill>
              <a:prstDash val="solid"/>
            </a:ln>
          </p:spPr>
          <p:txBody>
            <a:bodyPr rtlCol="0" anchor="ctr"/>
            <a:lstStyle/>
            <a:p>
              <a:pPr algn="ctr"/>
              <a:endParaRPr lang="en-US" altLang="zh-CN" sz="1764"/>
            </a:p>
          </p:txBody>
        </p:sp>
        <p:pic>
          <p:nvPicPr>
            <p:cNvPr id="223" name="Image223"/>
            <p:cNvPicPr>
              <a:picLocks noChangeAspect="1"/>
            </p:cNvPicPr>
            <p:nvPr/>
          </p:nvPicPr>
          <p:blipFill>
            <a:blip r:embed="rId2"/>
            <a:stretch>
              <a:fillRect/>
            </a:stretch>
          </p:blipFill>
          <p:spPr>
            <a:xfrm>
              <a:off x="747433" y="1756413"/>
              <a:ext cx="922657" cy="197811"/>
            </a:xfrm>
            <a:prstGeom prst="rect">
              <a:avLst/>
            </a:prstGeom>
            <a:noFill/>
          </p:spPr>
        </p:pic>
        <p:pic>
          <p:nvPicPr>
            <p:cNvPr id="224" name="Image224"/>
            <p:cNvPicPr>
              <a:picLocks noChangeAspect="1"/>
            </p:cNvPicPr>
            <p:nvPr/>
          </p:nvPicPr>
          <p:blipFill>
            <a:blip r:embed="rId3"/>
            <a:stretch>
              <a:fillRect/>
            </a:stretch>
          </p:blipFill>
          <p:spPr>
            <a:xfrm>
              <a:off x="547487" y="1975948"/>
              <a:ext cx="1350394" cy="152456"/>
            </a:xfrm>
            <a:prstGeom prst="rect">
              <a:avLst/>
            </a:prstGeom>
            <a:noFill/>
          </p:spPr>
        </p:pic>
        <p:pic>
          <p:nvPicPr>
            <p:cNvPr id="225" name="Image225"/>
            <p:cNvPicPr>
              <a:picLocks noChangeAspect="1"/>
            </p:cNvPicPr>
            <p:nvPr/>
          </p:nvPicPr>
          <p:blipFill>
            <a:blip r:embed="rId4"/>
            <a:stretch>
              <a:fillRect/>
            </a:stretch>
          </p:blipFill>
          <p:spPr>
            <a:xfrm>
              <a:off x="593197" y="2201201"/>
              <a:ext cx="1248054" cy="176594"/>
            </a:xfrm>
            <a:prstGeom prst="rect">
              <a:avLst/>
            </a:prstGeom>
            <a:noFill/>
          </p:spPr>
        </p:pic>
        <p:sp>
          <p:nvSpPr>
            <p:cNvPr id="226" name="Text Box226"/>
            <p:cNvSpPr txBox="1"/>
            <p:nvPr/>
          </p:nvSpPr>
          <p:spPr>
            <a:xfrm>
              <a:off x="288453" y="2573446"/>
              <a:ext cx="1840616" cy="2480964"/>
            </a:xfrm>
            <a:prstGeom prst="rect">
              <a:avLst/>
            </a:prstGeom>
            <a:ln w="9145">
              <a:solidFill>
                <a:srgbClr val="0072C6"/>
              </a:solidFill>
            </a:ln>
          </p:spPr>
          <p:txBody>
            <a:bodyPr wrap="square" lIns="0" tIns="0" rIns="0" rtlCol="0">
              <a:spAutoFit/>
            </a:bodyPr>
            <a:lstStyle/>
            <a:p>
              <a:pPr marL="188443">
                <a:lnSpc>
                  <a:spcPts val="1516"/>
                </a:lnSpc>
                <a:spcBef>
                  <a:spcPts val="936"/>
                </a:spcBef>
              </a:pPr>
              <a:r>
                <a:rPr lang="en-US" altLang="zh-CN" sz="1176" b="1" dirty="0">
                  <a:latin typeface="Segoe UI"/>
                  <a:ea typeface="Segoe UI"/>
                  <a:cs typeface="Segoe UI"/>
                </a:rPr>
                <a:t>HA </a:t>
              </a:r>
              <a:r>
                <a:rPr lang="en-US" altLang="zh-CN" sz="1176" b="1" spc="-2" dirty="0">
                  <a:latin typeface="Segoe UI"/>
                  <a:ea typeface="Segoe UI"/>
                  <a:cs typeface="Segoe UI"/>
                </a:rPr>
                <a:t>only,</a:t>
              </a:r>
              <a:r>
                <a:rPr lang="en-US" altLang="zh-CN" sz="1176" b="1" spc="5" dirty="0">
                  <a:latin typeface="Segoe UI"/>
                  <a:ea typeface="Segoe UI"/>
                  <a:cs typeface="Segoe UI"/>
                </a:rPr>
                <a:t> </a:t>
              </a:r>
              <a:r>
                <a:rPr lang="en-US" altLang="zh-CN" sz="1176" b="1" spc="-2" dirty="0">
                  <a:latin typeface="Segoe UI"/>
                  <a:ea typeface="Segoe UI"/>
                  <a:cs typeface="Segoe UI"/>
                </a:rPr>
                <a:t>not</a:t>
              </a:r>
              <a:r>
                <a:rPr lang="en-US" altLang="zh-CN" sz="1176" b="1" dirty="0">
                  <a:latin typeface="Segoe UI"/>
                  <a:ea typeface="Segoe UI"/>
                  <a:cs typeface="Segoe UI"/>
                </a:rPr>
                <a:t> </a:t>
              </a:r>
              <a:r>
                <a:rPr lang="en-US" altLang="zh-CN" sz="1176" b="1" spc="3" dirty="0">
                  <a:latin typeface="Segoe UI"/>
                  <a:ea typeface="Segoe UI"/>
                  <a:cs typeface="Segoe UI"/>
                </a:rPr>
                <a:t>DR</a:t>
              </a:r>
              <a:endParaRPr lang="en-US" altLang="zh-CN" sz="1176" dirty="0">
                <a:latin typeface="Segoe UI"/>
                <a:ea typeface="Segoe UI"/>
                <a:cs typeface="Segoe UI"/>
              </a:endParaRPr>
            </a:p>
            <a:p>
              <a:pPr marL="188443">
                <a:lnSpc>
                  <a:spcPts val="1270"/>
                </a:lnSpc>
              </a:pPr>
              <a:r>
                <a:rPr lang="en-US" altLang="zh-CN" sz="1176" dirty="0">
                  <a:latin typeface="Segoe UI"/>
                  <a:ea typeface="Segoe UI"/>
                  <a:cs typeface="Segoe UI"/>
                </a:rPr>
                <a:t>FCI on</a:t>
              </a:r>
              <a:r>
                <a:rPr lang="en-US" altLang="zh-CN" sz="1176" spc="-21" dirty="0">
                  <a:latin typeface="Segoe UI"/>
                  <a:ea typeface="Segoe UI"/>
                  <a:cs typeface="Segoe UI"/>
                </a:rPr>
                <a:t> </a:t>
              </a:r>
              <a:r>
                <a:rPr lang="en-US" altLang="zh-CN" sz="1176" dirty="0">
                  <a:latin typeface="Segoe UI"/>
                  <a:ea typeface="Segoe UI"/>
                  <a:cs typeface="Segoe UI"/>
                </a:rPr>
                <a:t>a </a:t>
              </a:r>
              <a:r>
                <a:rPr lang="en-US" altLang="zh-CN" sz="1176" spc="1" dirty="0">
                  <a:latin typeface="Segoe UI"/>
                  <a:ea typeface="Segoe UI"/>
                  <a:cs typeface="Segoe UI"/>
                </a:rPr>
                <a:t>two-node</a:t>
              </a:r>
              <a:endParaRPr lang="en-US" altLang="zh-CN" sz="1176" dirty="0">
                <a:latin typeface="Segoe UI"/>
                <a:ea typeface="Segoe UI"/>
                <a:cs typeface="Segoe UI"/>
              </a:endParaRPr>
            </a:p>
            <a:p>
              <a:pPr marL="188443">
                <a:lnSpc>
                  <a:spcPts val="1270"/>
                </a:lnSpc>
              </a:pPr>
              <a:r>
                <a:rPr lang="en-US" altLang="zh-CN" sz="1176" spc="-1" dirty="0">
                  <a:latin typeface="Segoe UI"/>
                  <a:ea typeface="Segoe UI"/>
                  <a:cs typeface="Segoe UI"/>
                </a:rPr>
                <a:t>WSFC</a:t>
              </a:r>
              <a:r>
                <a:rPr lang="en-US" altLang="zh-CN" sz="1176" dirty="0">
                  <a:latin typeface="Segoe UI"/>
                  <a:ea typeface="Segoe UI"/>
                  <a:cs typeface="Segoe UI"/>
                </a:rPr>
                <a:t> </a:t>
              </a:r>
              <a:r>
                <a:rPr lang="en-US" altLang="zh-CN" sz="1176" spc="1" dirty="0">
                  <a:latin typeface="Segoe UI"/>
                  <a:ea typeface="Segoe UI"/>
                  <a:cs typeface="Segoe UI"/>
                </a:rPr>
                <a:t>running</a:t>
              </a:r>
              <a:r>
                <a:rPr lang="en-US" altLang="zh-CN" sz="1176" spc="-37" dirty="0">
                  <a:latin typeface="Segoe UI"/>
                  <a:ea typeface="Segoe UI"/>
                  <a:cs typeface="Segoe UI"/>
                </a:rPr>
                <a:t> </a:t>
              </a:r>
              <a:r>
                <a:rPr lang="en-US" altLang="zh-CN" sz="1176" dirty="0">
                  <a:latin typeface="Segoe UI"/>
                  <a:ea typeface="Segoe UI"/>
                  <a:cs typeface="Segoe UI"/>
                </a:rPr>
                <a:t>in</a:t>
              </a:r>
            </a:p>
            <a:p>
              <a:pPr marL="188443">
                <a:lnSpc>
                  <a:spcPts val="1270"/>
                </a:lnSpc>
              </a:pPr>
              <a:r>
                <a:rPr lang="en-US" altLang="zh-CN" sz="1176" spc="2" dirty="0">
                  <a:latin typeface="Segoe UI"/>
                  <a:ea typeface="Segoe UI"/>
                  <a:cs typeface="Segoe UI"/>
                </a:rPr>
                <a:t>Azure</a:t>
              </a:r>
              <a:r>
                <a:rPr lang="en-US" altLang="zh-CN" sz="1176" spc="-36" dirty="0">
                  <a:latin typeface="Segoe UI"/>
                  <a:ea typeface="Segoe UI"/>
                  <a:cs typeface="Segoe UI"/>
                </a:rPr>
                <a:t> </a:t>
              </a:r>
              <a:r>
                <a:rPr lang="en-US" altLang="zh-CN" sz="1176" dirty="0">
                  <a:latin typeface="Segoe UI"/>
                  <a:ea typeface="Segoe UI"/>
                  <a:cs typeface="Segoe UI"/>
                </a:rPr>
                <a:t>VMs with</a:t>
              </a:r>
            </a:p>
            <a:p>
              <a:pPr marL="188443">
                <a:lnSpc>
                  <a:spcPts val="1270"/>
                </a:lnSpc>
              </a:pPr>
              <a:r>
                <a:rPr lang="en-US" altLang="zh-CN" sz="1176" dirty="0">
                  <a:latin typeface="Segoe UI"/>
                  <a:ea typeface="Segoe UI"/>
                  <a:cs typeface="Segoe UI"/>
                </a:rPr>
                <a:t>storage</a:t>
              </a:r>
              <a:r>
                <a:rPr lang="en-US" altLang="zh-CN" sz="1176" spc="-6" dirty="0">
                  <a:latin typeface="Segoe UI"/>
                  <a:ea typeface="Segoe UI"/>
                  <a:cs typeface="Segoe UI"/>
                </a:rPr>
                <a:t> </a:t>
              </a:r>
              <a:r>
                <a:rPr lang="en-US" altLang="zh-CN" sz="1176" dirty="0">
                  <a:latin typeface="Segoe UI"/>
                  <a:ea typeface="Segoe UI"/>
                  <a:cs typeface="Segoe UI"/>
                </a:rPr>
                <a:t>supported</a:t>
              </a:r>
              <a:r>
                <a:rPr lang="en-US" altLang="zh-CN" sz="1176" spc="-12" dirty="0">
                  <a:latin typeface="Segoe UI"/>
                  <a:ea typeface="Segoe UI"/>
                  <a:cs typeface="Segoe UI"/>
                </a:rPr>
                <a:t> </a:t>
              </a:r>
              <a:r>
                <a:rPr lang="en-US" altLang="zh-CN" sz="1176" dirty="0">
                  <a:latin typeface="Segoe UI"/>
                  <a:ea typeface="Segoe UI"/>
                  <a:cs typeface="Segoe UI"/>
                </a:rPr>
                <a:t>by</a:t>
              </a:r>
            </a:p>
            <a:p>
              <a:pPr marL="188443">
                <a:lnSpc>
                  <a:spcPts val="1270"/>
                </a:lnSpc>
              </a:pPr>
              <a:r>
                <a:rPr lang="en-US" altLang="zh-CN" sz="1176" dirty="0">
                  <a:latin typeface="Segoe UI"/>
                  <a:ea typeface="Segoe UI"/>
                  <a:cs typeface="Segoe UI"/>
                </a:rPr>
                <a:t>storage</a:t>
              </a:r>
              <a:r>
                <a:rPr lang="en-US" altLang="zh-CN" sz="1176" spc="-6" dirty="0">
                  <a:latin typeface="Segoe UI"/>
                  <a:ea typeface="Segoe UI"/>
                  <a:cs typeface="Segoe UI"/>
                </a:rPr>
                <a:t> </a:t>
              </a:r>
              <a:r>
                <a:rPr lang="en-US" altLang="zh-CN" sz="1176" spc="-2" dirty="0">
                  <a:latin typeface="Segoe UI"/>
                  <a:ea typeface="Segoe UI"/>
                  <a:cs typeface="Segoe UI"/>
                </a:rPr>
                <a:t>spaces</a:t>
              </a:r>
              <a:r>
                <a:rPr lang="en-US" altLang="zh-CN" sz="1176" dirty="0">
                  <a:latin typeface="Segoe UI"/>
                  <a:ea typeface="Segoe UI"/>
                  <a:cs typeface="Segoe UI"/>
                </a:rPr>
                <a:t> direct.</a:t>
              </a:r>
            </a:p>
            <a:p>
              <a:pPr>
                <a:lnSpc>
                  <a:spcPts val="1516"/>
                </a:lnSpc>
                <a:spcBef>
                  <a:spcPts val="1957"/>
                </a:spcBef>
              </a:pPr>
              <a:endParaRPr sz="1764" dirty="0"/>
            </a:p>
            <a:p>
              <a:pPr marL="188443" marR="397918">
                <a:lnSpc>
                  <a:spcPts val="1516"/>
                </a:lnSpc>
              </a:pPr>
              <a:r>
                <a:rPr lang="en-US" altLang="zh-CN" sz="1176" dirty="0">
                  <a:latin typeface="Segoe UI"/>
                  <a:ea typeface="Segoe UI"/>
                  <a:cs typeface="Segoe UI"/>
                </a:rPr>
                <a:t>You</a:t>
              </a:r>
              <a:r>
                <a:rPr lang="en-US" altLang="zh-CN" sz="1176" spc="-12" dirty="0">
                  <a:latin typeface="Segoe UI"/>
                  <a:ea typeface="Segoe UI"/>
                  <a:cs typeface="Segoe UI"/>
                </a:rPr>
                <a:t> </a:t>
              </a:r>
              <a:r>
                <a:rPr lang="en-US" altLang="zh-CN" sz="1176" dirty="0">
                  <a:latin typeface="Segoe UI"/>
                  <a:ea typeface="Segoe UI"/>
                  <a:cs typeface="Segoe UI"/>
                </a:rPr>
                <a:t>can</a:t>
              </a:r>
              <a:r>
                <a:rPr lang="en-US" altLang="zh-CN" sz="1176" spc="-15" dirty="0">
                  <a:latin typeface="Segoe UI"/>
                  <a:ea typeface="Segoe UI"/>
                  <a:cs typeface="Segoe UI"/>
                </a:rPr>
                <a:t> </a:t>
              </a:r>
              <a:r>
                <a:rPr lang="en-US" altLang="zh-CN" sz="1176" dirty="0">
                  <a:latin typeface="Segoe UI"/>
                  <a:ea typeface="Segoe UI"/>
                  <a:cs typeface="Segoe UI"/>
                </a:rPr>
                <a:t>use</a:t>
              </a:r>
              <a:r>
                <a:rPr lang="en-US" altLang="zh-CN" sz="1176" spc="-10" dirty="0">
                  <a:latin typeface="Segoe UI"/>
                  <a:ea typeface="Segoe UI"/>
                  <a:cs typeface="Segoe UI"/>
                </a:rPr>
                <a:t> </a:t>
              </a:r>
              <a:r>
                <a:rPr lang="en-US" altLang="zh-CN" sz="1176" dirty="0">
                  <a:latin typeface="Segoe UI"/>
                  <a:ea typeface="Segoe UI"/>
                  <a:cs typeface="Segoe UI"/>
                </a:rPr>
                <a:t>FCI to host an</a:t>
              </a:r>
              <a:r>
                <a:rPr lang="en-US" altLang="zh-CN" sz="1176" spc="-13" dirty="0">
                  <a:latin typeface="Segoe UI"/>
                  <a:ea typeface="Segoe UI"/>
                  <a:cs typeface="Segoe UI"/>
                </a:rPr>
                <a:t> </a:t>
              </a:r>
              <a:r>
                <a:rPr lang="en-US" altLang="zh-CN" sz="1176" dirty="0">
                  <a:latin typeface="Segoe UI"/>
                  <a:ea typeface="Segoe UI"/>
                  <a:cs typeface="Segoe UI"/>
                </a:rPr>
                <a:t>availability</a:t>
              </a:r>
            </a:p>
            <a:p>
              <a:pPr marL="188443">
                <a:lnSpc>
                  <a:spcPts val="1270"/>
                </a:lnSpc>
              </a:pPr>
              <a:r>
                <a:rPr lang="en-US" altLang="zh-CN" sz="1176" spc="-1" dirty="0">
                  <a:latin typeface="Segoe UI"/>
                  <a:ea typeface="Segoe UI"/>
                  <a:cs typeface="Segoe UI"/>
                </a:rPr>
                <a:t>replica</a:t>
              </a:r>
              <a:r>
                <a:rPr lang="en-US" altLang="zh-CN" sz="1176" spc="-15" dirty="0">
                  <a:latin typeface="Segoe UI"/>
                  <a:ea typeface="Segoe UI"/>
                  <a:cs typeface="Segoe UI"/>
                </a:rPr>
                <a:t> </a:t>
              </a:r>
              <a:r>
                <a:rPr lang="en-US" altLang="zh-CN" sz="1176" dirty="0">
                  <a:latin typeface="Segoe UI"/>
                  <a:ea typeface="Segoe UI"/>
                  <a:cs typeface="Segoe UI"/>
                </a:rPr>
                <a:t>for</a:t>
              </a:r>
              <a:r>
                <a:rPr lang="en-US" altLang="zh-CN" sz="1176" spc="-15" dirty="0">
                  <a:latin typeface="Segoe UI"/>
                  <a:ea typeface="Segoe UI"/>
                  <a:cs typeface="Segoe UI"/>
                </a:rPr>
                <a:t> </a:t>
              </a:r>
              <a:r>
                <a:rPr lang="en-US" altLang="zh-CN" sz="1176" dirty="0">
                  <a:latin typeface="Segoe UI"/>
                  <a:ea typeface="Segoe UI"/>
                  <a:cs typeface="Segoe UI"/>
                </a:rPr>
                <a:t>an</a:t>
              </a:r>
            </a:p>
            <a:p>
              <a:pPr marL="188443">
                <a:lnSpc>
                  <a:spcPts val="1270"/>
                </a:lnSpc>
              </a:pPr>
              <a:r>
                <a:rPr lang="en-US" altLang="zh-CN" sz="1176" dirty="0">
                  <a:latin typeface="Segoe UI"/>
                  <a:ea typeface="Segoe UI"/>
                  <a:cs typeface="Segoe UI"/>
                </a:rPr>
                <a:t>availability</a:t>
              </a:r>
              <a:r>
                <a:rPr lang="en-US" altLang="zh-CN" sz="1176" spc="-17" dirty="0">
                  <a:latin typeface="Segoe UI"/>
                  <a:ea typeface="Segoe UI"/>
                  <a:cs typeface="Segoe UI"/>
                </a:rPr>
                <a:t> </a:t>
              </a:r>
              <a:r>
                <a:rPr lang="en-US" altLang="zh-CN" sz="1176" spc="2" dirty="0">
                  <a:latin typeface="Segoe UI"/>
                  <a:ea typeface="Segoe UI"/>
                  <a:cs typeface="Segoe UI"/>
                </a:rPr>
                <a:t>group</a:t>
              </a:r>
              <a:endParaRPr lang="en-US" altLang="zh-CN" sz="1176" dirty="0">
                <a:latin typeface="Segoe UI"/>
                <a:ea typeface="Segoe UI"/>
                <a:cs typeface="Segoe UI"/>
              </a:endParaRPr>
            </a:p>
          </p:txBody>
        </p:sp>
      </p:grpSp>
      <p:pic>
        <p:nvPicPr>
          <p:cNvPr id="227" name="Image227"/>
          <p:cNvPicPr>
            <a:picLocks noChangeAspect="1"/>
          </p:cNvPicPr>
          <p:nvPr/>
        </p:nvPicPr>
        <p:blipFill>
          <a:blip r:embed="rId5"/>
          <a:stretch>
            <a:fillRect/>
          </a:stretch>
        </p:blipFill>
        <p:spPr>
          <a:xfrm>
            <a:off x="4752057" y="1411943"/>
            <a:ext cx="3249356" cy="3530599"/>
          </a:xfrm>
          <a:prstGeom prst="rect">
            <a:avLst/>
          </a:prstGeom>
          <a:noFill/>
        </p:spPr>
      </p:pic>
      <p:sp>
        <p:nvSpPr>
          <p:cNvPr id="228" name="Text Box228"/>
          <p:cNvSpPr txBox="1"/>
          <p:nvPr/>
        </p:nvSpPr>
        <p:spPr>
          <a:xfrm>
            <a:off x="451439" y="313118"/>
            <a:ext cx="9823036" cy="708335"/>
          </a:xfrm>
          <a:prstGeom prst="rect">
            <a:avLst/>
          </a:prstGeom>
        </p:spPr>
        <p:txBody>
          <a:bodyPr wrap="square" lIns="0" tIns="0" rIns="0" rtlCol="0">
            <a:spAutoFit/>
          </a:bodyPr>
          <a:lstStyle/>
          <a:p>
            <a:pPr>
              <a:lnSpc>
                <a:spcPts val="6065"/>
              </a:lnSpc>
            </a:pPr>
            <a:r>
              <a:rPr lang="en-US" altLang="zh-CN" sz="2600" spc="-86" dirty="0">
                <a:latin typeface="Segoe UI Light"/>
                <a:ea typeface="Segoe UI Light"/>
                <a:cs typeface="Segoe UI Light"/>
              </a:rPr>
              <a:t>Always</a:t>
            </a:r>
            <a:r>
              <a:rPr lang="en-US" altLang="zh-CN" sz="2600" spc="-172" dirty="0">
                <a:latin typeface="Segoe UI Light"/>
                <a:ea typeface="Segoe UI Light"/>
                <a:cs typeface="Segoe UI Light"/>
              </a:rPr>
              <a:t> </a:t>
            </a:r>
            <a:r>
              <a:rPr lang="en-US" altLang="zh-CN" sz="2600" spc="-55" dirty="0">
                <a:latin typeface="Segoe UI Light"/>
                <a:ea typeface="Segoe UI Light"/>
                <a:cs typeface="Segoe UI Light"/>
              </a:rPr>
              <a:t>On</a:t>
            </a:r>
            <a:r>
              <a:rPr lang="en-US" altLang="zh-CN" sz="2600" spc="-183" dirty="0">
                <a:latin typeface="Segoe UI Light"/>
                <a:ea typeface="Segoe UI Light"/>
                <a:cs typeface="Segoe UI Light"/>
              </a:rPr>
              <a:t> </a:t>
            </a:r>
            <a:r>
              <a:rPr lang="en-US" altLang="zh-CN" sz="2600" spc="-125" dirty="0">
                <a:latin typeface="Segoe UI Light"/>
                <a:ea typeface="Segoe UI Light"/>
                <a:cs typeface="Segoe UI Light"/>
              </a:rPr>
              <a:t>Failover</a:t>
            </a:r>
            <a:r>
              <a:rPr lang="en-US" altLang="zh-CN" sz="2600" spc="-152" dirty="0">
                <a:latin typeface="Segoe UI Light"/>
                <a:ea typeface="Segoe UI Light"/>
                <a:cs typeface="Segoe UI Light"/>
              </a:rPr>
              <a:t> </a:t>
            </a:r>
            <a:r>
              <a:rPr lang="en-US" altLang="zh-CN" sz="2600" spc="-90" dirty="0">
                <a:latin typeface="Segoe UI Light"/>
                <a:ea typeface="Segoe UI Light"/>
                <a:cs typeface="Segoe UI Light"/>
              </a:rPr>
              <a:t>Cluster</a:t>
            </a:r>
            <a:r>
              <a:rPr lang="en-US" altLang="zh-CN" sz="2600" spc="-148" dirty="0">
                <a:latin typeface="Segoe UI Light"/>
                <a:ea typeface="Segoe UI Light"/>
                <a:cs typeface="Segoe UI Light"/>
              </a:rPr>
              <a:t> </a:t>
            </a:r>
            <a:r>
              <a:rPr lang="en-US" altLang="zh-CN" sz="2600" spc="-94" dirty="0">
                <a:latin typeface="Segoe UI Light"/>
                <a:ea typeface="Segoe UI Light"/>
                <a:cs typeface="Segoe UI Light"/>
              </a:rPr>
              <a:t>Instances</a:t>
            </a:r>
            <a:r>
              <a:rPr lang="en-US" altLang="zh-CN" sz="2600" spc="-150" dirty="0">
                <a:latin typeface="Segoe UI Light"/>
                <a:ea typeface="Segoe UI Light"/>
                <a:cs typeface="Segoe UI Light"/>
              </a:rPr>
              <a:t> </a:t>
            </a:r>
            <a:r>
              <a:rPr lang="en-US" altLang="zh-CN" sz="2600" spc="-86" dirty="0">
                <a:latin typeface="Segoe UI Light"/>
                <a:ea typeface="Segoe UI Light"/>
                <a:cs typeface="Segoe UI Light"/>
              </a:rPr>
              <a:t>(FCI)</a:t>
            </a:r>
            <a:endParaRPr lang="en-US" altLang="zh-CN" sz="2600" dirty="0">
              <a:latin typeface="Segoe UI Light"/>
              <a:ea typeface="Segoe UI Light"/>
              <a:cs typeface="Segoe UI Light"/>
            </a:endParaRPr>
          </a:p>
        </p:txBody>
      </p:sp>
      <p:sp>
        <p:nvSpPr>
          <p:cNvPr id="229" name="Text Box229"/>
          <p:cNvSpPr txBox="1"/>
          <p:nvPr/>
        </p:nvSpPr>
        <p:spPr>
          <a:xfrm>
            <a:off x="2527707" y="5178212"/>
            <a:ext cx="8126778" cy="369204"/>
          </a:xfrm>
          <a:prstGeom prst="rect">
            <a:avLst/>
          </a:prstGeom>
        </p:spPr>
        <p:txBody>
          <a:bodyPr wrap="square" lIns="0" tIns="0" rIns="0" rtlCol="0">
            <a:spAutoFit/>
          </a:bodyPr>
          <a:lstStyle/>
          <a:p>
            <a:pPr>
              <a:lnSpc>
                <a:spcPts val="1345"/>
              </a:lnSpc>
            </a:pPr>
            <a:r>
              <a:rPr lang="en-US" altLang="zh-CN" sz="1078" dirty="0">
                <a:latin typeface="Segoe UI"/>
                <a:ea typeface="Segoe UI"/>
                <a:cs typeface="Segoe UI"/>
              </a:rPr>
              <a:t>Windows</a:t>
            </a:r>
            <a:r>
              <a:rPr lang="en-US" altLang="zh-CN" sz="1078" spc="5" dirty="0">
                <a:latin typeface="Segoe UI"/>
                <a:ea typeface="Segoe UI"/>
                <a:cs typeface="Segoe UI"/>
              </a:rPr>
              <a:t> </a:t>
            </a:r>
            <a:r>
              <a:rPr lang="en-US" altLang="zh-CN" sz="1078" spc="1" dirty="0">
                <a:latin typeface="Segoe UI"/>
                <a:ea typeface="Segoe UI"/>
                <a:cs typeface="Segoe UI"/>
              </a:rPr>
              <a:t>Server</a:t>
            </a:r>
            <a:r>
              <a:rPr lang="en-US" altLang="zh-CN" sz="1078" dirty="0">
                <a:latin typeface="Segoe UI"/>
                <a:ea typeface="Segoe UI"/>
                <a:cs typeface="Segoe UI"/>
              </a:rPr>
              <a:t> </a:t>
            </a:r>
            <a:r>
              <a:rPr lang="en-US" altLang="zh-CN" sz="1078" spc="5" dirty="0">
                <a:latin typeface="Segoe UI"/>
                <a:ea typeface="Segoe UI"/>
                <a:cs typeface="Segoe UI"/>
              </a:rPr>
              <a:t>2016</a:t>
            </a:r>
            <a:r>
              <a:rPr lang="en-US" altLang="zh-CN" sz="1078" spc="-50" dirty="0">
                <a:latin typeface="Segoe UI"/>
                <a:ea typeface="Segoe UI"/>
                <a:cs typeface="Segoe UI"/>
              </a:rPr>
              <a:t> </a:t>
            </a:r>
            <a:r>
              <a:rPr lang="en-US" altLang="zh-CN" sz="1078" spc="2" dirty="0">
                <a:latin typeface="Segoe UI"/>
                <a:ea typeface="Segoe UI"/>
                <a:cs typeface="Segoe UI"/>
              </a:rPr>
              <a:t>Storage</a:t>
            </a:r>
            <a:r>
              <a:rPr lang="en-US" altLang="zh-CN" sz="1078" spc="6" dirty="0">
                <a:latin typeface="Segoe UI"/>
                <a:ea typeface="Segoe UI"/>
                <a:cs typeface="Segoe UI"/>
              </a:rPr>
              <a:t> </a:t>
            </a:r>
            <a:r>
              <a:rPr lang="en-US" altLang="zh-CN" sz="1078" spc="1" dirty="0">
                <a:latin typeface="Segoe UI"/>
                <a:ea typeface="Segoe UI"/>
                <a:cs typeface="Segoe UI"/>
              </a:rPr>
              <a:t>Spaces</a:t>
            </a:r>
            <a:r>
              <a:rPr lang="en-US" altLang="zh-CN" sz="1078" dirty="0">
                <a:latin typeface="Segoe UI"/>
                <a:ea typeface="Segoe UI"/>
                <a:cs typeface="Segoe UI"/>
              </a:rPr>
              <a:t> Direct </a:t>
            </a:r>
            <a:r>
              <a:rPr lang="en-US" altLang="zh-CN" sz="1078" spc="4" dirty="0">
                <a:latin typeface="Segoe UI"/>
                <a:ea typeface="Segoe UI"/>
                <a:cs typeface="Segoe UI"/>
              </a:rPr>
              <a:t>(S2D)</a:t>
            </a:r>
            <a:r>
              <a:rPr lang="en-US" altLang="zh-CN" sz="1078" spc="-6" dirty="0">
                <a:latin typeface="Segoe UI"/>
                <a:ea typeface="Segoe UI"/>
                <a:cs typeface="Segoe UI"/>
              </a:rPr>
              <a:t> </a:t>
            </a:r>
            <a:r>
              <a:rPr lang="en-US" altLang="zh-CN" sz="1078" spc="1" dirty="0">
                <a:latin typeface="Segoe UI"/>
                <a:ea typeface="Segoe UI"/>
                <a:cs typeface="Segoe UI"/>
              </a:rPr>
              <a:t>provides</a:t>
            </a:r>
            <a:r>
              <a:rPr lang="en-US" altLang="zh-CN" sz="1078" dirty="0">
                <a:latin typeface="Segoe UI"/>
                <a:ea typeface="Segoe UI"/>
                <a:cs typeface="Segoe UI"/>
              </a:rPr>
              <a:t> virtual </a:t>
            </a:r>
            <a:r>
              <a:rPr lang="en-US" altLang="zh-CN" sz="1078" spc="1" dirty="0">
                <a:latin typeface="Segoe UI"/>
                <a:ea typeface="Segoe UI"/>
                <a:cs typeface="Segoe UI"/>
              </a:rPr>
              <a:t>shared</a:t>
            </a:r>
            <a:r>
              <a:rPr lang="en-US" altLang="zh-CN" sz="1078" dirty="0">
                <a:latin typeface="Segoe UI"/>
                <a:ea typeface="Segoe UI"/>
                <a:cs typeface="Segoe UI"/>
              </a:rPr>
              <a:t> </a:t>
            </a:r>
            <a:r>
              <a:rPr lang="en-US" altLang="zh-CN" sz="1078" spc="1" dirty="0">
                <a:latin typeface="Segoe UI"/>
                <a:ea typeface="Segoe UI"/>
                <a:cs typeface="Segoe UI"/>
              </a:rPr>
              <a:t>storage</a:t>
            </a:r>
            <a:r>
              <a:rPr lang="en-US" altLang="zh-CN" sz="1078" dirty="0">
                <a:latin typeface="Segoe UI"/>
                <a:ea typeface="Segoe UI"/>
                <a:cs typeface="Segoe UI"/>
              </a:rPr>
              <a:t> on top</a:t>
            </a:r>
            <a:r>
              <a:rPr lang="en-US" altLang="zh-CN" sz="1078" spc="13" dirty="0">
                <a:latin typeface="Segoe UI"/>
                <a:ea typeface="Segoe UI"/>
                <a:cs typeface="Segoe UI"/>
              </a:rPr>
              <a:t> </a:t>
            </a:r>
            <a:r>
              <a:rPr lang="en-US" altLang="zh-CN" sz="1078" dirty="0">
                <a:latin typeface="Segoe UI"/>
                <a:ea typeface="Segoe UI"/>
                <a:cs typeface="Segoe UI"/>
              </a:rPr>
              <a:t>of</a:t>
            </a:r>
            <a:r>
              <a:rPr lang="en-US" altLang="zh-CN" sz="1078" spc="7" dirty="0">
                <a:latin typeface="Segoe UI"/>
                <a:ea typeface="Segoe UI"/>
                <a:cs typeface="Segoe UI"/>
              </a:rPr>
              <a:t> </a:t>
            </a:r>
            <a:r>
              <a:rPr lang="en-US" altLang="zh-CN" sz="1078" dirty="0">
                <a:latin typeface="Segoe UI"/>
                <a:ea typeface="Segoe UI"/>
                <a:cs typeface="Segoe UI"/>
              </a:rPr>
              <a:t>the disks</a:t>
            </a:r>
            <a:r>
              <a:rPr lang="en-US" altLang="zh-CN" sz="1078" spc="-10" dirty="0">
                <a:latin typeface="Segoe UI"/>
                <a:ea typeface="Segoe UI"/>
                <a:cs typeface="Segoe UI"/>
              </a:rPr>
              <a:t> </a:t>
            </a:r>
            <a:r>
              <a:rPr lang="en-US" altLang="zh-CN" sz="1078" spc="1" dirty="0">
                <a:latin typeface="Segoe UI"/>
                <a:ea typeface="Segoe UI"/>
                <a:cs typeface="Segoe UI"/>
              </a:rPr>
              <a:t>attached</a:t>
            </a:r>
            <a:r>
              <a:rPr lang="en-US" altLang="zh-CN" sz="1078" spc="15" dirty="0">
                <a:latin typeface="Segoe UI"/>
                <a:ea typeface="Segoe UI"/>
                <a:cs typeface="Segoe UI"/>
              </a:rPr>
              <a:t> </a:t>
            </a:r>
            <a:r>
              <a:rPr lang="en-US" altLang="zh-CN" sz="1078" dirty="0">
                <a:latin typeface="Segoe UI"/>
                <a:ea typeface="Segoe UI"/>
                <a:cs typeface="Segoe UI"/>
              </a:rPr>
              <a:t>to </a:t>
            </a:r>
            <a:r>
              <a:rPr lang="en-US" altLang="zh-CN" sz="1078" spc="2" dirty="0">
                <a:latin typeface="Segoe UI"/>
                <a:ea typeface="Segoe UI"/>
                <a:cs typeface="Segoe UI"/>
              </a:rPr>
              <a:t>the</a:t>
            </a:r>
            <a:r>
              <a:rPr lang="en-US" altLang="zh-CN" sz="1078" dirty="0">
                <a:latin typeface="Segoe UI"/>
                <a:ea typeface="Segoe UI"/>
                <a:cs typeface="Segoe UI"/>
              </a:rPr>
              <a:t> VMs</a:t>
            </a:r>
            <a:r>
              <a:rPr lang="en-US" altLang="zh-CN" sz="1078" spc="-12" dirty="0">
                <a:latin typeface="Segoe UI"/>
                <a:ea typeface="Segoe UI"/>
                <a:cs typeface="Segoe UI"/>
              </a:rPr>
              <a:t> </a:t>
            </a:r>
            <a:r>
              <a:rPr lang="en-US" altLang="zh-CN" sz="1078" spc="1" dirty="0">
                <a:latin typeface="Segoe UI"/>
                <a:ea typeface="Segoe UI"/>
                <a:cs typeface="Segoe UI"/>
              </a:rPr>
              <a:t>hosting</a:t>
            </a:r>
            <a:r>
              <a:rPr lang="en-US" altLang="zh-CN" sz="1078" spc="-6" dirty="0">
                <a:latin typeface="Segoe UI"/>
                <a:ea typeface="Segoe UI"/>
                <a:cs typeface="Segoe UI"/>
              </a:rPr>
              <a:t> </a:t>
            </a:r>
            <a:r>
              <a:rPr lang="en-US" altLang="zh-CN" sz="1078" spc="2" dirty="0">
                <a:latin typeface="Segoe UI"/>
                <a:ea typeface="Segoe UI"/>
                <a:cs typeface="Segoe UI"/>
              </a:rPr>
              <a:t>the</a:t>
            </a:r>
            <a:r>
              <a:rPr lang="en-US" altLang="zh-CN" sz="1078" dirty="0">
                <a:latin typeface="Segoe UI"/>
                <a:ea typeface="Segoe UI"/>
                <a:cs typeface="Segoe UI"/>
              </a:rPr>
              <a:t> </a:t>
            </a:r>
            <a:r>
              <a:rPr lang="en-US" altLang="zh-CN" sz="1078" spc="2" dirty="0">
                <a:latin typeface="Segoe UI"/>
                <a:ea typeface="Segoe UI"/>
                <a:cs typeface="Segoe UI"/>
              </a:rPr>
              <a:t>FCI</a:t>
            </a:r>
            <a:r>
              <a:rPr lang="en-US" altLang="zh-CN" sz="1078" spc="-19" dirty="0">
                <a:latin typeface="Segoe UI"/>
                <a:ea typeface="Segoe UI"/>
                <a:cs typeface="Segoe UI"/>
              </a:rPr>
              <a:t> </a:t>
            </a:r>
            <a:r>
              <a:rPr lang="en-US" altLang="zh-CN" sz="1078" dirty="0">
                <a:latin typeface="Segoe UI"/>
                <a:ea typeface="Segoe UI"/>
                <a:cs typeface="Segoe UI"/>
              </a:rPr>
              <a:t>replicas by</a:t>
            </a:r>
            <a:r>
              <a:rPr lang="en-US" altLang="zh-CN" sz="1078" spc="8" dirty="0">
                <a:latin typeface="Segoe UI"/>
                <a:ea typeface="Segoe UI"/>
                <a:cs typeface="Segoe UI"/>
              </a:rPr>
              <a:t> </a:t>
            </a:r>
            <a:r>
              <a:rPr lang="en-US" altLang="zh-CN" sz="1078" dirty="0">
                <a:latin typeface="Segoe UI"/>
                <a:ea typeface="Segoe UI"/>
                <a:cs typeface="Segoe UI"/>
              </a:rPr>
              <a:t>replicating </a:t>
            </a:r>
            <a:r>
              <a:rPr lang="en-US" altLang="zh-CN" sz="1078" spc="3" dirty="0">
                <a:latin typeface="Segoe UI"/>
                <a:ea typeface="Segoe UI"/>
                <a:cs typeface="Segoe UI"/>
              </a:rPr>
              <a:t>the</a:t>
            </a:r>
            <a:r>
              <a:rPr lang="en-US" altLang="zh-CN" sz="1078" dirty="0">
                <a:latin typeface="Segoe UI"/>
                <a:ea typeface="Segoe UI"/>
                <a:cs typeface="Segoe UI"/>
              </a:rPr>
              <a:t> disk</a:t>
            </a:r>
            <a:r>
              <a:rPr lang="en-US" altLang="zh-CN" sz="1078" spc="-7" dirty="0">
                <a:latin typeface="Segoe UI"/>
                <a:ea typeface="Segoe UI"/>
                <a:cs typeface="Segoe UI"/>
              </a:rPr>
              <a:t> </a:t>
            </a:r>
            <a:r>
              <a:rPr lang="en-US" altLang="zh-CN" sz="1078" spc="1" dirty="0">
                <a:latin typeface="Segoe UI"/>
                <a:ea typeface="Segoe UI"/>
                <a:cs typeface="Segoe UI"/>
              </a:rPr>
              <a:t>contents.</a:t>
            </a:r>
            <a:endParaRPr lang="en-US" altLang="zh-CN" sz="1078" dirty="0">
              <a:latin typeface="Segoe UI"/>
              <a:ea typeface="Segoe UI"/>
              <a:cs typeface="Segoe UI"/>
            </a:endParaRPr>
          </a:p>
        </p:txBody>
      </p:sp>
      <p:sp>
        <p:nvSpPr>
          <p:cNvPr id="230" name="Text Box230"/>
          <p:cNvSpPr txBox="1"/>
          <p:nvPr/>
        </p:nvSpPr>
        <p:spPr>
          <a:xfrm>
            <a:off x="2526929" y="5755420"/>
            <a:ext cx="8437655" cy="251992"/>
          </a:xfrm>
          <a:prstGeom prst="rect">
            <a:avLst/>
          </a:prstGeom>
        </p:spPr>
        <p:txBody>
          <a:bodyPr wrap="square" lIns="0" tIns="0" rIns="0" rtlCol="0">
            <a:spAutoFit/>
          </a:bodyPr>
          <a:lstStyle/>
          <a:p>
            <a:pPr>
              <a:lnSpc>
                <a:spcPts val="1396"/>
              </a:lnSpc>
            </a:pPr>
            <a:r>
              <a:rPr lang="en-US" altLang="zh-CN" sz="2450" b="1" spc="3" dirty="0">
                <a:latin typeface="Segoe UI"/>
                <a:ea typeface="Segoe UI"/>
                <a:cs typeface="Segoe UI"/>
              </a:rPr>
              <a:t>New -&gt; Premium file share on Azure virtual machines</a:t>
            </a:r>
            <a:endParaRPr lang="en-US" altLang="zh-CN" sz="2450" dirty="0">
              <a:latin typeface="Segoe UI"/>
              <a:ea typeface="Segoe UI"/>
              <a:cs typeface="Segoe U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ath237"/>
          <p:cNvSpPr/>
          <p:nvPr/>
        </p:nvSpPr>
        <p:spPr>
          <a:xfrm>
            <a:off x="3457" y="0"/>
            <a:ext cx="0" cy="0"/>
          </a:xfrm>
          <a:custGeom>
            <a:avLst/>
            <a:gdLst/>
            <a:ahLst/>
            <a:cxnLst/>
            <a:rect l="l" t="t" r="r" b="b"/>
            <a:pathLst>
              <a:path/>
            </a:pathLst>
          </a:custGeom>
          <a:solidFill/>
          <a:ln>
            <a:solidFill/>
            <a:prstDash/>
          </a:ln>
        </p:spPr>
        <p:txBody>
          <a:bodyPr rtlCol="0" anchor="ctr"/>
          <a:lstStyle/>
          <a:p>
            <a:pPr algn="ctr"/>
            <a:endParaRPr lang="en-US" altLang="zh-CN" sz="1764"/>
          </a:p>
        </p:txBody>
      </p:sp>
      <p:sp>
        <p:nvSpPr>
          <p:cNvPr id="238" name="Text Box238"/>
          <p:cNvSpPr txBox="1"/>
          <p:nvPr/>
        </p:nvSpPr>
        <p:spPr>
          <a:xfrm>
            <a:off x="451439" y="313118"/>
            <a:ext cx="5715947" cy="708335"/>
          </a:xfrm>
          <a:prstGeom prst="rect">
            <a:avLst/>
          </a:prstGeom>
        </p:spPr>
        <p:txBody>
          <a:bodyPr wrap="square" lIns="0" tIns="0" rIns="0" rtlCol="0">
            <a:spAutoFit/>
          </a:bodyPr>
          <a:lstStyle/>
          <a:p>
            <a:pPr>
              <a:lnSpc>
                <a:spcPts val="6065"/>
              </a:lnSpc>
            </a:pPr>
            <a:r>
              <a:rPr lang="en-US" altLang="zh-CN" sz="2600" spc="-83" dirty="0">
                <a:latin typeface="Segoe UI Light"/>
                <a:ea typeface="Segoe UI Light"/>
                <a:cs typeface="Segoe UI Light"/>
              </a:rPr>
              <a:t>Basic</a:t>
            </a:r>
            <a:r>
              <a:rPr lang="en-US" altLang="zh-CN" sz="2600" spc="-173" dirty="0">
                <a:latin typeface="Segoe UI Light"/>
                <a:ea typeface="Segoe UI Light"/>
                <a:cs typeface="Segoe UI Light"/>
              </a:rPr>
              <a:t> </a:t>
            </a:r>
            <a:r>
              <a:rPr lang="en-US" altLang="zh-CN" sz="2600" spc="-106" dirty="0">
                <a:latin typeface="Segoe UI Light"/>
                <a:ea typeface="Segoe UI Light"/>
                <a:cs typeface="Segoe UI Light"/>
              </a:rPr>
              <a:t>Availability</a:t>
            </a:r>
            <a:r>
              <a:rPr lang="en-US" altLang="zh-CN" sz="2600" spc="-155" dirty="0">
                <a:latin typeface="Segoe UI Light"/>
                <a:ea typeface="Segoe UI Light"/>
                <a:cs typeface="Segoe UI Light"/>
              </a:rPr>
              <a:t> </a:t>
            </a:r>
            <a:r>
              <a:rPr lang="en-US" altLang="zh-CN" sz="2600" spc="-107" dirty="0">
                <a:latin typeface="Segoe UI Light"/>
                <a:ea typeface="Segoe UI Light"/>
                <a:cs typeface="Segoe UI Light"/>
              </a:rPr>
              <a:t>Groups</a:t>
            </a:r>
            <a:endParaRPr lang="en-US" altLang="zh-CN" sz="2600" dirty="0">
              <a:latin typeface="Segoe UI Light"/>
              <a:ea typeface="Segoe UI Light"/>
              <a:cs typeface="Segoe UI Light"/>
            </a:endParaRPr>
          </a:p>
        </p:txBody>
      </p:sp>
      <p:sp>
        <p:nvSpPr>
          <p:cNvPr id="239" name="Text Box239"/>
          <p:cNvSpPr txBox="1"/>
          <p:nvPr/>
        </p:nvSpPr>
        <p:spPr>
          <a:xfrm>
            <a:off x="554175" y="1380167"/>
            <a:ext cx="10535782" cy="854080"/>
          </a:xfrm>
          <a:prstGeom prst="rect">
            <a:avLst/>
          </a:prstGeom>
        </p:spPr>
        <p:txBody>
          <a:bodyPr wrap="square" lIns="0" tIns="0" rIns="0" rtlCol="0">
            <a:spAutoFit/>
          </a:bodyPr>
          <a:lstStyle/>
          <a:p>
            <a:pPr>
              <a:lnSpc>
                <a:spcPts val="2090"/>
              </a:lnSpc>
            </a:pPr>
            <a:r>
              <a:rPr lang="en-US" altLang="zh-CN" sz="2000" dirty="0">
                <a:latin typeface="Segoe UI Light"/>
                <a:ea typeface="Segoe UI Light"/>
                <a:cs typeface="Segoe UI Light"/>
              </a:rPr>
              <a:t>Basic</a:t>
            </a:r>
            <a:r>
              <a:rPr lang="en-US" altLang="zh-CN" sz="2000" spc="-6" dirty="0">
                <a:latin typeface="Segoe UI Light"/>
                <a:ea typeface="Segoe UI Light"/>
                <a:cs typeface="Segoe UI Light"/>
              </a:rPr>
              <a:t> </a:t>
            </a:r>
            <a:r>
              <a:rPr lang="en-US" altLang="zh-CN" sz="2000" spc="-4" dirty="0">
                <a:latin typeface="Segoe UI Light"/>
                <a:ea typeface="Segoe UI Light"/>
                <a:cs typeface="Segoe UI Light"/>
              </a:rPr>
              <a:t>Availability</a:t>
            </a:r>
            <a:r>
              <a:rPr lang="en-US" altLang="zh-CN" sz="2000" dirty="0">
                <a:latin typeface="Segoe UI Light"/>
                <a:ea typeface="Segoe UI Light"/>
                <a:cs typeface="Segoe UI Light"/>
              </a:rPr>
              <a:t> </a:t>
            </a:r>
            <a:r>
              <a:rPr lang="en-US" altLang="zh-CN" sz="2000" spc="-5" dirty="0">
                <a:latin typeface="Segoe UI Light"/>
                <a:ea typeface="Segoe UI Light"/>
                <a:cs typeface="Segoe UI Light"/>
              </a:rPr>
              <a:t>Groups</a:t>
            </a:r>
            <a:r>
              <a:rPr lang="en-US" altLang="zh-CN" sz="2000" dirty="0">
                <a:latin typeface="Segoe UI Light"/>
                <a:ea typeface="Segoe UI Light"/>
                <a:cs typeface="Segoe UI Light"/>
              </a:rPr>
              <a:t> </a:t>
            </a:r>
            <a:r>
              <a:rPr lang="en-US" altLang="zh-CN" sz="2000" spc="-3" dirty="0">
                <a:latin typeface="Segoe UI Light"/>
                <a:ea typeface="Segoe UI Light"/>
                <a:cs typeface="Segoe UI Light"/>
              </a:rPr>
              <a:t>replaces</a:t>
            </a:r>
            <a:r>
              <a:rPr lang="en-US" altLang="zh-CN" sz="2000" spc="10" dirty="0">
                <a:latin typeface="Segoe UI Light"/>
                <a:ea typeface="Segoe UI Light"/>
                <a:cs typeface="Segoe UI Light"/>
              </a:rPr>
              <a:t> </a:t>
            </a:r>
            <a:r>
              <a:rPr lang="en-US" altLang="zh-CN" sz="2000" dirty="0">
                <a:latin typeface="Segoe UI Light"/>
                <a:ea typeface="Segoe UI Light"/>
                <a:cs typeface="Segoe UI Light"/>
              </a:rPr>
              <a:t>the</a:t>
            </a:r>
            <a:r>
              <a:rPr lang="en-US" altLang="zh-CN" sz="2000" spc="-10" dirty="0">
                <a:latin typeface="Segoe UI Light"/>
                <a:ea typeface="Segoe UI Light"/>
                <a:cs typeface="Segoe UI Light"/>
              </a:rPr>
              <a:t> </a:t>
            </a:r>
            <a:r>
              <a:rPr lang="en-US" altLang="zh-CN" sz="2000" spc="-2" dirty="0">
                <a:latin typeface="Segoe UI Light"/>
                <a:ea typeface="Segoe UI Light"/>
                <a:cs typeface="Segoe UI Light"/>
              </a:rPr>
              <a:t>deprecated</a:t>
            </a:r>
            <a:r>
              <a:rPr lang="en-US" altLang="zh-CN" sz="2000" spc="11" dirty="0">
                <a:latin typeface="Segoe UI Light"/>
                <a:ea typeface="Segoe UI Light"/>
                <a:cs typeface="Segoe UI Light"/>
              </a:rPr>
              <a:t> </a:t>
            </a:r>
            <a:r>
              <a:rPr lang="en-US" altLang="zh-CN" sz="2000" dirty="0">
                <a:latin typeface="Segoe UI Light"/>
                <a:ea typeface="Segoe UI Light"/>
                <a:cs typeface="Segoe UI Light"/>
              </a:rPr>
              <a:t>Database </a:t>
            </a:r>
            <a:r>
              <a:rPr lang="en-US" altLang="zh-CN" sz="2000" spc="-2" dirty="0">
                <a:latin typeface="Segoe UI Light"/>
                <a:ea typeface="Segoe UI Light"/>
                <a:cs typeface="Segoe UI Light"/>
              </a:rPr>
              <a:t>Mirroring</a:t>
            </a:r>
            <a:r>
              <a:rPr lang="en-US" altLang="zh-CN" sz="2000" dirty="0">
                <a:latin typeface="Segoe UI Light"/>
                <a:ea typeface="Segoe UI Light"/>
                <a:cs typeface="Segoe UI Light"/>
              </a:rPr>
              <a:t> </a:t>
            </a:r>
            <a:r>
              <a:rPr lang="en-US" altLang="zh-CN" sz="2000" spc="-4" dirty="0">
                <a:latin typeface="Segoe UI Light"/>
                <a:ea typeface="Segoe UI Light"/>
                <a:cs typeface="Segoe UI Light"/>
              </a:rPr>
              <a:t>feature,</a:t>
            </a:r>
            <a:r>
              <a:rPr lang="en-US" altLang="zh-CN" sz="2000" dirty="0">
                <a:latin typeface="Segoe UI Light"/>
                <a:ea typeface="Segoe UI Light"/>
                <a:cs typeface="Segoe UI Light"/>
              </a:rPr>
              <a:t> </a:t>
            </a:r>
            <a:r>
              <a:rPr lang="en-US" altLang="zh-CN" sz="2000" spc="-3" dirty="0">
                <a:latin typeface="Segoe UI Light"/>
                <a:ea typeface="Segoe UI Light"/>
                <a:cs typeface="Segoe UI Light"/>
              </a:rPr>
              <a:t>providing</a:t>
            </a:r>
            <a:r>
              <a:rPr lang="en-US" altLang="zh-CN" sz="2000" spc="19" dirty="0">
                <a:latin typeface="Segoe UI Light"/>
                <a:ea typeface="Segoe UI Light"/>
                <a:cs typeface="Segoe UI Light"/>
              </a:rPr>
              <a:t> </a:t>
            </a:r>
            <a:r>
              <a:rPr lang="en-US" altLang="zh-CN" sz="2000" dirty="0">
                <a:latin typeface="Segoe UI Light"/>
                <a:ea typeface="Segoe UI Light"/>
                <a:cs typeface="Segoe UI Light"/>
              </a:rPr>
              <a:t>a similar </a:t>
            </a:r>
            <a:r>
              <a:rPr lang="en-US" altLang="zh-CN" sz="2000" spc="1" dirty="0">
                <a:latin typeface="Segoe UI Light"/>
                <a:ea typeface="Segoe UI Light"/>
                <a:cs typeface="Segoe UI Light"/>
              </a:rPr>
              <a:t>level</a:t>
            </a:r>
            <a:r>
              <a:rPr lang="en-US" altLang="zh-CN" sz="2000" dirty="0">
                <a:latin typeface="Segoe UI Light"/>
                <a:ea typeface="Segoe UI Light"/>
                <a:cs typeface="Segoe UI Light"/>
              </a:rPr>
              <a:t> </a:t>
            </a:r>
            <a:r>
              <a:rPr lang="en-US" altLang="zh-CN" sz="2000" spc="-24" dirty="0">
                <a:latin typeface="Segoe UI Light"/>
                <a:ea typeface="Segoe UI Light"/>
                <a:cs typeface="Segoe UI Light"/>
              </a:rPr>
              <a:t>of</a:t>
            </a:r>
            <a:r>
              <a:rPr lang="en-US" altLang="zh-CN" sz="2000" dirty="0">
                <a:latin typeface="Segoe UI Light"/>
                <a:ea typeface="Segoe UI Light"/>
                <a:cs typeface="Segoe UI Light"/>
              </a:rPr>
              <a:t> </a:t>
            </a:r>
            <a:r>
              <a:rPr lang="en-US" altLang="zh-CN" sz="2000" spc="-4" dirty="0">
                <a:latin typeface="Segoe UI Light"/>
                <a:ea typeface="Segoe UI Light"/>
                <a:cs typeface="Segoe UI Light"/>
              </a:rPr>
              <a:t>features</a:t>
            </a:r>
            <a:r>
              <a:rPr lang="en-US" altLang="zh-CN" sz="2000" dirty="0">
                <a:latin typeface="Segoe UI Light"/>
                <a:ea typeface="Segoe UI Light"/>
                <a:cs typeface="Segoe UI Light"/>
              </a:rPr>
              <a:t> and</a:t>
            </a:r>
            <a:r>
              <a:rPr lang="en-US" altLang="zh-CN" sz="2000" spc="-6" dirty="0">
                <a:latin typeface="Segoe UI Light"/>
                <a:ea typeface="Segoe UI Light"/>
                <a:cs typeface="Segoe UI Light"/>
              </a:rPr>
              <a:t> </a:t>
            </a:r>
            <a:r>
              <a:rPr lang="en-US" altLang="zh-CN" sz="2000" dirty="0">
                <a:latin typeface="Segoe UI Light"/>
                <a:ea typeface="Segoe UI Light"/>
                <a:cs typeface="Segoe UI Light"/>
              </a:rPr>
              <a:t>is </a:t>
            </a:r>
            <a:r>
              <a:rPr lang="en-US" altLang="zh-CN" sz="2000" spc="-2" dirty="0">
                <a:latin typeface="Segoe UI Light"/>
                <a:ea typeface="Segoe UI Light"/>
                <a:cs typeface="Segoe UI Light"/>
              </a:rPr>
              <a:t>used</a:t>
            </a:r>
            <a:r>
              <a:rPr lang="en-US" altLang="zh-CN" sz="2000" spc="14" dirty="0">
                <a:latin typeface="Segoe UI Light"/>
                <a:ea typeface="Segoe UI Light"/>
                <a:cs typeface="Segoe UI Light"/>
              </a:rPr>
              <a:t> </a:t>
            </a:r>
            <a:r>
              <a:rPr lang="en-US" altLang="zh-CN" sz="2000" spc="-3" dirty="0">
                <a:latin typeface="Segoe UI Light"/>
                <a:ea typeface="Segoe UI Light"/>
                <a:cs typeface="Segoe UI Light"/>
              </a:rPr>
              <a:t>for</a:t>
            </a:r>
            <a:r>
              <a:rPr lang="en-US" altLang="zh-CN" sz="2000" spc="14" dirty="0">
                <a:latin typeface="Segoe UI Light"/>
                <a:ea typeface="Segoe UI Light"/>
                <a:cs typeface="Segoe UI Light"/>
              </a:rPr>
              <a:t> </a:t>
            </a:r>
            <a:r>
              <a:rPr lang="en-US" altLang="zh-CN" sz="2000" dirty="0">
                <a:latin typeface="Segoe UI Light"/>
                <a:ea typeface="Segoe UI Light"/>
                <a:cs typeface="Segoe UI Light"/>
              </a:rPr>
              <a:t>SQL </a:t>
            </a:r>
            <a:r>
              <a:rPr lang="en-US" altLang="zh-CN" sz="2000" spc="20" dirty="0">
                <a:latin typeface="Segoe UI Light"/>
                <a:ea typeface="Segoe UI Light"/>
                <a:cs typeface="Segoe UI Light"/>
              </a:rPr>
              <a:t>Server</a:t>
            </a:r>
            <a:r>
              <a:rPr lang="en-US" altLang="zh-CN" sz="2000" spc="-25" dirty="0">
                <a:latin typeface="Segoe UI Light"/>
                <a:ea typeface="Segoe UI Light"/>
                <a:cs typeface="Segoe UI Light"/>
              </a:rPr>
              <a:t> </a:t>
            </a:r>
            <a:r>
              <a:rPr lang="en-US" altLang="zh-CN" sz="2000" spc="-2" dirty="0">
                <a:latin typeface="Segoe UI Light"/>
                <a:ea typeface="Segoe UI Light"/>
                <a:cs typeface="Segoe UI Light"/>
              </a:rPr>
              <a:t>2016</a:t>
            </a:r>
            <a:r>
              <a:rPr lang="en-US" altLang="zh-CN" sz="2000" spc="-5" dirty="0">
                <a:latin typeface="Segoe UI Light"/>
                <a:ea typeface="Segoe UI Light"/>
                <a:cs typeface="Segoe UI Light"/>
              </a:rPr>
              <a:t> </a:t>
            </a:r>
            <a:r>
              <a:rPr lang="en-US" altLang="zh-CN" sz="2000" spc="-4" dirty="0">
                <a:latin typeface="Segoe UI Light"/>
                <a:ea typeface="Segoe UI Light"/>
                <a:cs typeface="Segoe UI Light"/>
              </a:rPr>
              <a:t>Standard</a:t>
            </a:r>
            <a:r>
              <a:rPr lang="en-US" altLang="zh-CN" sz="2000" dirty="0">
                <a:latin typeface="Segoe UI Light"/>
                <a:ea typeface="Segoe UI Light"/>
                <a:cs typeface="Segoe UI Light"/>
              </a:rPr>
              <a:t> </a:t>
            </a:r>
            <a:r>
              <a:rPr lang="en-US" altLang="zh-CN" sz="2000" spc="1" dirty="0">
                <a:latin typeface="Segoe UI Light"/>
                <a:ea typeface="Segoe UI Light"/>
                <a:cs typeface="Segoe UI Light"/>
              </a:rPr>
              <a:t>Edition</a:t>
            </a:r>
            <a:r>
              <a:rPr lang="en-US" altLang="zh-CN" sz="2000" spc="5" dirty="0">
                <a:latin typeface="Segoe UI Light"/>
                <a:ea typeface="Segoe UI Light"/>
                <a:cs typeface="Segoe UI Light"/>
              </a:rPr>
              <a:t> </a:t>
            </a:r>
            <a:r>
              <a:rPr lang="en-US" altLang="zh-CN" sz="2000" spc="-1" dirty="0">
                <a:latin typeface="Segoe UI Light"/>
                <a:ea typeface="Segoe UI Light"/>
                <a:cs typeface="Segoe UI Light"/>
              </a:rPr>
              <a:t>(normal</a:t>
            </a:r>
            <a:r>
              <a:rPr lang="en-US" altLang="zh-CN" sz="2000" spc="9" dirty="0">
                <a:latin typeface="Segoe UI Light"/>
                <a:ea typeface="Segoe UI Light"/>
                <a:cs typeface="Segoe UI Light"/>
              </a:rPr>
              <a:t> </a:t>
            </a:r>
            <a:r>
              <a:rPr lang="en-US" altLang="zh-CN" sz="2000" spc="-4" dirty="0">
                <a:latin typeface="Segoe UI Light"/>
                <a:ea typeface="Segoe UI Light"/>
                <a:cs typeface="Segoe UI Light"/>
              </a:rPr>
              <a:t>Availability</a:t>
            </a:r>
            <a:r>
              <a:rPr lang="en-US" altLang="zh-CN" sz="2000" dirty="0">
                <a:latin typeface="Segoe UI Light"/>
                <a:ea typeface="Segoe UI Light"/>
                <a:cs typeface="Segoe UI Light"/>
              </a:rPr>
              <a:t> </a:t>
            </a:r>
            <a:r>
              <a:rPr lang="en-US" altLang="zh-CN" sz="2000" spc="-5" dirty="0">
                <a:latin typeface="Segoe UI Light"/>
                <a:ea typeface="Segoe UI Light"/>
                <a:cs typeface="Segoe UI Light"/>
              </a:rPr>
              <a:t>Groups</a:t>
            </a:r>
            <a:r>
              <a:rPr lang="en-US" altLang="zh-CN" sz="2000" dirty="0">
                <a:latin typeface="Segoe UI Light"/>
                <a:ea typeface="Segoe UI Light"/>
                <a:cs typeface="Segoe UI Light"/>
              </a:rPr>
              <a:t> </a:t>
            </a:r>
            <a:r>
              <a:rPr lang="en-US" altLang="zh-CN" sz="2000" spc="-7" dirty="0">
                <a:latin typeface="Segoe UI Light"/>
                <a:ea typeface="Segoe UI Light"/>
                <a:cs typeface="Segoe UI Light"/>
              </a:rPr>
              <a:t>requires</a:t>
            </a:r>
            <a:r>
              <a:rPr lang="en-US" altLang="zh-CN" sz="2000" spc="7" dirty="0">
                <a:latin typeface="Segoe UI Light"/>
                <a:ea typeface="Segoe UI Light"/>
                <a:cs typeface="Segoe UI Light"/>
              </a:rPr>
              <a:t> </a:t>
            </a:r>
            <a:r>
              <a:rPr lang="en-US" altLang="zh-CN" sz="2000" spc="1" dirty="0">
                <a:latin typeface="Segoe UI Light"/>
                <a:ea typeface="Segoe UI Light"/>
                <a:cs typeface="Segoe UI Light"/>
              </a:rPr>
              <a:t>Enterprise</a:t>
            </a:r>
            <a:r>
              <a:rPr lang="en-US" altLang="zh-CN" sz="2000" spc="13" dirty="0">
                <a:latin typeface="Segoe UI Light"/>
                <a:ea typeface="Segoe UI Light"/>
                <a:cs typeface="Segoe UI Light"/>
              </a:rPr>
              <a:t> </a:t>
            </a:r>
            <a:r>
              <a:rPr lang="en-US" altLang="zh-CN" sz="2000" dirty="0">
                <a:latin typeface="Segoe UI Light"/>
                <a:ea typeface="Segoe UI Light"/>
                <a:cs typeface="Segoe UI Light"/>
              </a:rPr>
              <a:t>Edition).</a:t>
            </a:r>
          </a:p>
        </p:txBody>
      </p:sp>
      <p:sp>
        <p:nvSpPr>
          <p:cNvPr id="240" name="Text Box240"/>
          <p:cNvSpPr txBox="1"/>
          <p:nvPr/>
        </p:nvSpPr>
        <p:spPr>
          <a:xfrm>
            <a:off x="554175" y="2256093"/>
            <a:ext cx="1625354" cy="341119"/>
          </a:xfrm>
          <a:prstGeom prst="rect">
            <a:avLst/>
          </a:prstGeom>
        </p:spPr>
        <p:txBody>
          <a:bodyPr wrap="square" lIns="0" tIns="0" rIns="0" rtlCol="0">
            <a:spAutoFit/>
          </a:bodyPr>
          <a:lstStyle/>
          <a:p>
            <a:pPr>
              <a:lnSpc>
                <a:spcPts val="2275"/>
              </a:lnSpc>
            </a:pPr>
            <a:r>
              <a:rPr lang="en-US" altLang="zh-CN" sz="2000" spc="1" dirty="0">
                <a:latin typeface="Segoe UI Light"/>
                <a:ea typeface="Segoe UI Light"/>
                <a:cs typeface="Segoe UI Light"/>
              </a:rPr>
              <a:t>Limitations:</a:t>
            </a:r>
            <a:endParaRPr lang="en-US" altLang="zh-CN" sz="2000" dirty="0">
              <a:latin typeface="Segoe UI Light"/>
              <a:ea typeface="Segoe UI Light"/>
              <a:cs typeface="Segoe UI Light"/>
            </a:endParaRPr>
          </a:p>
        </p:txBody>
      </p:sp>
      <p:sp>
        <p:nvSpPr>
          <p:cNvPr id="241" name="Text Box241"/>
          <p:cNvSpPr txBox="1"/>
          <p:nvPr/>
        </p:nvSpPr>
        <p:spPr>
          <a:xfrm>
            <a:off x="554176" y="2916494"/>
            <a:ext cx="4536489" cy="318805"/>
          </a:xfrm>
          <a:prstGeom prst="rect">
            <a:avLst/>
          </a:prstGeom>
        </p:spPr>
        <p:txBody>
          <a:bodyPr wrap="square" lIns="0" tIns="0" rIns="0" rtlCol="0">
            <a:spAutoFit/>
          </a:bodyPr>
          <a:lstStyle/>
          <a:p>
            <a:pPr>
              <a:lnSpc>
                <a:spcPts val="2275"/>
              </a:lnSpc>
            </a:pPr>
            <a:r>
              <a:rPr lang="en-US" altLang="zh-CN" sz="1764" dirty="0">
                <a:latin typeface="Arial"/>
                <a:ea typeface="Arial"/>
                <a:cs typeface="Arial"/>
              </a:rPr>
              <a:t>•</a:t>
            </a:r>
            <a:r>
              <a:rPr lang="en-US" altLang="zh-CN" sz="1764" spc="1103" dirty="0">
                <a:latin typeface="Arial"/>
                <a:ea typeface="Arial"/>
                <a:cs typeface="Arial"/>
              </a:rPr>
              <a:t> </a:t>
            </a:r>
            <a:r>
              <a:rPr lang="en-US" altLang="zh-CN" sz="1764" dirty="0">
                <a:latin typeface="Segoe UI Light"/>
                <a:ea typeface="Segoe UI Light"/>
                <a:cs typeface="Segoe UI Light"/>
              </a:rPr>
              <a:t>Limit </a:t>
            </a:r>
            <a:r>
              <a:rPr lang="en-US" altLang="zh-CN" sz="1764" spc="-21" dirty="0">
                <a:latin typeface="Segoe UI Light"/>
                <a:ea typeface="Segoe UI Light"/>
                <a:cs typeface="Segoe UI Light"/>
              </a:rPr>
              <a:t>of</a:t>
            </a:r>
            <a:r>
              <a:rPr lang="en-US" altLang="zh-CN" sz="1764" spc="-6" dirty="0">
                <a:latin typeface="Segoe UI Light"/>
                <a:ea typeface="Segoe UI Light"/>
                <a:cs typeface="Segoe UI Light"/>
              </a:rPr>
              <a:t> </a:t>
            </a:r>
            <a:r>
              <a:rPr lang="en-US" altLang="zh-CN" sz="1764" spc="2" dirty="0">
                <a:latin typeface="Segoe UI Light"/>
                <a:ea typeface="Segoe UI Light"/>
                <a:cs typeface="Segoe UI Light"/>
              </a:rPr>
              <a:t>two</a:t>
            </a:r>
            <a:r>
              <a:rPr lang="en-US" altLang="zh-CN" sz="1764" spc="-16" dirty="0">
                <a:latin typeface="Segoe UI Light"/>
                <a:ea typeface="Segoe UI Light"/>
                <a:cs typeface="Segoe UI Light"/>
              </a:rPr>
              <a:t> </a:t>
            </a:r>
            <a:r>
              <a:rPr lang="en-US" altLang="zh-CN" sz="1764" spc="-3" dirty="0">
                <a:latin typeface="Segoe UI Light"/>
                <a:ea typeface="Segoe UI Light"/>
                <a:cs typeface="Segoe UI Light"/>
              </a:rPr>
              <a:t>replicas</a:t>
            </a:r>
            <a:r>
              <a:rPr lang="en-US" altLang="zh-CN" sz="1764" spc="7" dirty="0">
                <a:latin typeface="Segoe UI Light"/>
                <a:ea typeface="Segoe UI Light"/>
                <a:cs typeface="Segoe UI Light"/>
              </a:rPr>
              <a:t> </a:t>
            </a:r>
            <a:r>
              <a:rPr lang="en-US" altLang="zh-CN" sz="1764" spc="14" dirty="0">
                <a:latin typeface="Segoe UI Light"/>
                <a:ea typeface="Segoe UI Light"/>
                <a:cs typeface="Segoe UI Light"/>
              </a:rPr>
              <a:t>(primary</a:t>
            </a:r>
            <a:r>
              <a:rPr lang="en-US" altLang="zh-CN" sz="1764" spc="-16" dirty="0">
                <a:latin typeface="Segoe UI Light"/>
                <a:ea typeface="Segoe UI Light"/>
                <a:cs typeface="Segoe UI Light"/>
              </a:rPr>
              <a:t> </a:t>
            </a:r>
            <a:r>
              <a:rPr lang="en-US" altLang="zh-CN" sz="1764" dirty="0">
                <a:latin typeface="Segoe UI Light"/>
                <a:ea typeface="Segoe UI Light"/>
                <a:cs typeface="Segoe UI Light"/>
              </a:rPr>
              <a:t>and</a:t>
            </a:r>
            <a:r>
              <a:rPr lang="en-US" altLang="zh-CN" sz="1764" spc="-6" dirty="0">
                <a:latin typeface="Segoe UI Light"/>
                <a:ea typeface="Segoe UI Light"/>
                <a:cs typeface="Segoe UI Light"/>
              </a:rPr>
              <a:t> </a:t>
            </a:r>
            <a:r>
              <a:rPr lang="en-US" altLang="zh-CN" sz="1764" spc="11" dirty="0">
                <a:latin typeface="Segoe UI Light"/>
                <a:ea typeface="Segoe UI Light"/>
                <a:cs typeface="Segoe UI Light"/>
              </a:rPr>
              <a:t>secondary)</a:t>
            </a:r>
            <a:endParaRPr lang="en-US" altLang="zh-CN" sz="1764" dirty="0">
              <a:latin typeface="Segoe UI Light"/>
              <a:ea typeface="Segoe UI Light"/>
              <a:cs typeface="Segoe UI Light"/>
            </a:endParaRPr>
          </a:p>
        </p:txBody>
      </p:sp>
      <p:sp>
        <p:nvSpPr>
          <p:cNvPr id="242" name="Text Box242"/>
          <p:cNvSpPr txBox="1"/>
          <p:nvPr/>
        </p:nvSpPr>
        <p:spPr>
          <a:xfrm>
            <a:off x="554175" y="3185434"/>
            <a:ext cx="3752970" cy="318805"/>
          </a:xfrm>
          <a:prstGeom prst="rect">
            <a:avLst/>
          </a:prstGeom>
        </p:spPr>
        <p:txBody>
          <a:bodyPr wrap="square" lIns="0" tIns="0" rIns="0" rtlCol="0">
            <a:spAutoFit/>
          </a:bodyPr>
          <a:lstStyle/>
          <a:p>
            <a:pPr>
              <a:lnSpc>
                <a:spcPts val="2275"/>
              </a:lnSpc>
            </a:pPr>
            <a:r>
              <a:rPr lang="en-US" altLang="zh-CN" sz="1764" dirty="0">
                <a:latin typeface="Arial"/>
                <a:ea typeface="Arial"/>
                <a:cs typeface="Arial"/>
              </a:rPr>
              <a:t>•</a:t>
            </a:r>
            <a:r>
              <a:rPr lang="en-US" altLang="zh-CN" sz="1764" spc="1103" dirty="0">
                <a:latin typeface="Arial"/>
                <a:ea typeface="Arial"/>
                <a:cs typeface="Arial"/>
              </a:rPr>
              <a:t> </a:t>
            </a:r>
            <a:r>
              <a:rPr lang="en-US" altLang="zh-CN" sz="1764" dirty="0">
                <a:latin typeface="Segoe UI Light"/>
                <a:ea typeface="Segoe UI Light"/>
                <a:cs typeface="Segoe UI Light"/>
              </a:rPr>
              <a:t>No</a:t>
            </a:r>
            <a:r>
              <a:rPr lang="en-US" altLang="zh-CN" sz="1764" spc="-6" dirty="0">
                <a:latin typeface="Segoe UI Light"/>
                <a:ea typeface="Segoe UI Light"/>
                <a:cs typeface="Segoe UI Light"/>
              </a:rPr>
              <a:t> </a:t>
            </a:r>
            <a:r>
              <a:rPr lang="en-US" altLang="zh-CN" sz="1764" spc="-8" dirty="0">
                <a:latin typeface="Segoe UI Light"/>
                <a:ea typeface="Segoe UI Light"/>
                <a:cs typeface="Segoe UI Light"/>
              </a:rPr>
              <a:t>read</a:t>
            </a:r>
            <a:r>
              <a:rPr lang="en-US" altLang="zh-CN" sz="1764" dirty="0">
                <a:latin typeface="Segoe UI Light"/>
                <a:ea typeface="Segoe UI Light"/>
                <a:cs typeface="Segoe UI Light"/>
              </a:rPr>
              <a:t> </a:t>
            </a:r>
            <a:r>
              <a:rPr lang="en-US" altLang="zh-CN" sz="1764" spc="1" dirty="0">
                <a:latin typeface="Segoe UI Light"/>
                <a:ea typeface="Segoe UI Light"/>
                <a:cs typeface="Segoe UI Light"/>
              </a:rPr>
              <a:t>access</a:t>
            </a:r>
            <a:r>
              <a:rPr lang="en-US" altLang="zh-CN" sz="1764" dirty="0">
                <a:latin typeface="Segoe UI Light"/>
                <a:ea typeface="Segoe UI Light"/>
                <a:cs typeface="Segoe UI Light"/>
              </a:rPr>
              <a:t> on</a:t>
            </a:r>
            <a:r>
              <a:rPr lang="en-US" altLang="zh-CN" sz="1764" spc="-8" dirty="0">
                <a:latin typeface="Segoe UI Light"/>
                <a:ea typeface="Segoe UI Light"/>
                <a:cs typeface="Segoe UI Light"/>
              </a:rPr>
              <a:t> </a:t>
            </a:r>
            <a:r>
              <a:rPr lang="en-US" altLang="zh-CN" sz="1764" spc="12" dirty="0">
                <a:latin typeface="Segoe UI Light"/>
                <a:ea typeface="Segoe UI Light"/>
                <a:cs typeface="Segoe UI Light"/>
              </a:rPr>
              <a:t>secondary</a:t>
            </a:r>
            <a:r>
              <a:rPr lang="en-US" altLang="zh-CN" sz="1764" dirty="0">
                <a:latin typeface="Segoe UI Light"/>
                <a:ea typeface="Segoe UI Light"/>
                <a:cs typeface="Segoe UI Light"/>
              </a:rPr>
              <a:t> </a:t>
            </a:r>
            <a:r>
              <a:rPr lang="en-US" altLang="zh-CN" sz="1764" spc="-4" dirty="0">
                <a:latin typeface="Segoe UI Light"/>
                <a:ea typeface="Segoe UI Light"/>
                <a:cs typeface="Segoe UI Light"/>
              </a:rPr>
              <a:t>replica</a:t>
            </a:r>
            <a:endParaRPr lang="en-US" altLang="zh-CN" sz="1764" dirty="0">
              <a:latin typeface="Segoe UI Light"/>
              <a:ea typeface="Segoe UI Light"/>
              <a:cs typeface="Segoe UI Light"/>
            </a:endParaRPr>
          </a:p>
        </p:txBody>
      </p:sp>
      <p:sp>
        <p:nvSpPr>
          <p:cNvPr id="243" name="Text Box243"/>
          <p:cNvSpPr txBox="1"/>
          <p:nvPr/>
        </p:nvSpPr>
        <p:spPr>
          <a:xfrm>
            <a:off x="554175" y="3454625"/>
            <a:ext cx="3442519" cy="318805"/>
          </a:xfrm>
          <a:prstGeom prst="rect">
            <a:avLst/>
          </a:prstGeom>
        </p:spPr>
        <p:txBody>
          <a:bodyPr wrap="square" lIns="0" tIns="0" rIns="0" rtlCol="0">
            <a:spAutoFit/>
          </a:bodyPr>
          <a:lstStyle/>
          <a:p>
            <a:pPr>
              <a:lnSpc>
                <a:spcPts val="2275"/>
              </a:lnSpc>
            </a:pPr>
            <a:r>
              <a:rPr lang="en-US" altLang="zh-CN" sz="1764" dirty="0">
                <a:latin typeface="Arial"/>
                <a:ea typeface="Arial"/>
                <a:cs typeface="Arial"/>
              </a:rPr>
              <a:t>•</a:t>
            </a:r>
            <a:r>
              <a:rPr lang="en-US" altLang="zh-CN" sz="1764" spc="1103" dirty="0">
                <a:latin typeface="Arial"/>
                <a:ea typeface="Arial"/>
                <a:cs typeface="Arial"/>
              </a:rPr>
              <a:t> </a:t>
            </a:r>
            <a:r>
              <a:rPr lang="en-US" altLang="zh-CN" sz="1764" dirty="0">
                <a:latin typeface="Segoe UI Light"/>
                <a:ea typeface="Segoe UI Light"/>
                <a:cs typeface="Segoe UI Light"/>
              </a:rPr>
              <a:t>No</a:t>
            </a:r>
            <a:r>
              <a:rPr lang="en-US" altLang="zh-CN" sz="1764" spc="-6" dirty="0">
                <a:latin typeface="Segoe UI Light"/>
                <a:ea typeface="Segoe UI Light"/>
                <a:cs typeface="Segoe UI Light"/>
              </a:rPr>
              <a:t> </a:t>
            </a:r>
            <a:r>
              <a:rPr lang="en-US" altLang="zh-CN" sz="1764" dirty="0">
                <a:latin typeface="Segoe UI Light"/>
                <a:ea typeface="Segoe UI Light"/>
                <a:cs typeface="Segoe UI Light"/>
              </a:rPr>
              <a:t>backups on </a:t>
            </a:r>
            <a:r>
              <a:rPr lang="en-US" altLang="zh-CN" sz="1764" spc="12" dirty="0">
                <a:latin typeface="Segoe UI Light"/>
                <a:ea typeface="Segoe UI Light"/>
                <a:cs typeface="Segoe UI Light"/>
              </a:rPr>
              <a:t>secondary</a:t>
            </a:r>
            <a:r>
              <a:rPr lang="en-US" altLang="zh-CN" sz="1764" spc="-8" dirty="0">
                <a:latin typeface="Segoe UI Light"/>
                <a:ea typeface="Segoe UI Light"/>
                <a:cs typeface="Segoe UI Light"/>
              </a:rPr>
              <a:t> </a:t>
            </a:r>
            <a:r>
              <a:rPr lang="en-US" altLang="zh-CN" sz="1764" spc="-3" dirty="0">
                <a:latin typeface="Segoe UI Light"/>
                <a:ea typeface="Segoe UI Light"/>
                <a:cs typeface="Segoe UI Light"/>
              </a:rPr>
              <a:t>replica</a:t>
            </a:r>
            <a:endParaRPr lang="en-US" altLang="zh-CN" sz="1764" dirty="0">
              <a:latin typeface="Segoe UI Light"/>
              <a:ea typeface="Segoe UI Light"/>
              <a:cs typeface="Segoe UI Light"/>
            </a:endParaRPr>
          </a:p>
        </p:txBody>
      </p:sp>
      <p:sp>
        <p:nvSpPr>
          <p:cNvPr id="245" name="Text Box245"/>
          <p:cNvSpPr txBox="1"/>
          <p:nvPr/>
        </p:nvSpPr>
        <p:spPr>
          <a:xfrm>
            <a:off x="554175" y="3762780"/>
            <a:ext cx="7973850" cy="318805"/>
          </a:xfrm>
          <a:prstGeom prst="rect">
            <a:avLst/>
          </a:prstGeom>
        </p:spPr>
        <p:txBody>
          <a:bodyPr wrap="square" lIns="0" tIns="0" rIns="0" rtlCol="0">
            <a:spAutoFit/>
          </a:bodyPr>
          <a:lstStyle/>
          <a:p>
            <a:pPr>
              <a:lnSpc>
                <a:spcPts val="2275"/>
              </a:lnSpc>
            </a:pPr>
            <a:r>
              <a:rPr lang="en-US" altLang="zh-CN" sz="1764" dirty="0">
                <a:latin typeface="Arial"/>
                <a:ea typeface="Arial"/>
                <a:cs typeface="Arial"/>
              </a:rPr>
              <a:t>•</a:t>
            </a:r>
            <a:r>
              <a:rPr lang="en-US" altLang="zh-CN" sz="1764" spc="1103" dirty="0">
                <a:latin typeface="Arial"/>
                <a:ea typeface="Arial"/>
                <a:cs typeface="Arial"/>
              </a:rPr>
              <a:t> </a:t>
            </a:r>
            <a:r>
              <a:rPr lang="en-US" altLang="zh-CN" sz="1764" dirty="0">
                <a:latin typeface="Segoe UI Light"/>
                <a:ea typeface="Segoe UI Light"/>
                <a:cs typeface="Segoe UI Light"/>
              </a:rPr>
              <a:t>No</a:t>
            </a:r>
            <a:r>
              <a:rPr lang="en-US" altLang="zh-CN" sz="1764" spc="-6" dirty="0">
                <a:latin typeface="Segoe UI Light"/>
                <a:ea typeface="Segoe UI Light"/>
                <a:cs typeface="Segoe UI Light"/>
              </a:rPr>
              <a:t> </a:t>
            </a:r>
            <a:r>
              <a:rPr lang="en-US" altLang="zh-CN" sz="1764" spc="11" dirty="0">
                <a:latin typeface="Segoe UI Light"/>
                <a:ea typeface="Segoe UI Light"/>
                <a:cs typeface="Segoe UI Light"/>
              </a:rPr>
              <a:t>support</a:t>
            </a:r>
            <a:r>
              <a:rPr lang="en-US" altLang="zh-CN" sz="1764" dirty="0">
                <a:latin typeface="Segoe UI Light"/>
                <a:ea typeface="Segoe UI Light"/>
                <a:cs typeface="Segoe UI Light"/>
              </a:rPr>
              <a:t> </a:t>
            </a:r>
            <a:r>
              <a:rPr lang="en-US" altLang="zh-CN" sz="1764" spc="-2" dirty="0">
                <a:latin typeface="Segoe UI Light"/>
                <a:ea typeface="Segoe UI Light"/>
                <a:cs typeface="Segoe UI Light"/>
              </a:rPr>
              <a:t>for</a:t>
            </a:r>
            <a:r>
              <a:rPr lang="en-US" altLang="zh-CN" sz="1764" spc="13" dirty="0">
                <a:latin typeface="Segoe UI Light"/>
                <a:ea typeface="Segoe UI Light"/>
                <a:cs typeface="Segoe UI Light"/>
              </a:rPr>
              <a:t> </a:t>
            </a:r>
            <a:r>
              <a:rPr lang="en-US" altLang="zh-CN" sz="1764" dirty="0">
                <a:latin typeface="Segoe UI Light"/>
                <a:ea typeface="Segoe UI Light"/>
                <a:cs typeface="Segoe UI Light"/>
              </a:rPr>
              <a:t>adding</a:t>
            </a:r>
            <a:r>
              <a:rPr lang="en-US" altLang="zh-CN" sz="1764" spc="6" dirty="0">
                <a:latin typeface="Segoe UI Light"/>
                <a:ea typeface="Segoe UI Light"/>
                <a:cs typeface="Segoe UI Light"/>
              </a:rPr>
              <a:t> </a:t>
            </a:r>
            <a:r>
              <a:rPr lang="en-US" altLang="zh-CN" sz="1764" dirty="0">
                <a:latin typeface="Segoe UI Light"/>
                <a:ea typeface="Segoe UI Light"/>
                <a:cs typeface="Segoe UI Light"/>
              </a:rPr>
              <a:t>or </a:t>
            </a:r>
            <a:r>
              <a:rPr lang="en-US" altLang="zh-CN" sz="1764" spc="-4" dirty="0">
                <a:latin typeface="Segoe UI Light"/>
                <a:ea typeface="Segoe UI Light"/>
                <a:cs typeface="Segoe UI Light"/>
              </a:rPr>
              <a:t>removing</a:t>
            </a:r>
            <a:r>
              <a:rPr lang="en-US" altLang="zh-CN" sz="1764" dirty="0">
                <a:latin typeface="Segoe UI Light"/>
                <a:ea typeface="Segoe UI Light"/>
                <a:cs typeface="Segoe UI Light"/>
              </a:rPr>
              <a:t> a </a:t>
            </a:r>
            <a:r>
              <a:rPr lang="en-US" altLang="zh-CN" sz="1764" spc="-4" dirty="0">
                <a:latin typeface="Segoe UI Light"/>
                <a:ea typeface="Segoe UI Light"/>
                <a:cs typeface="Segoe UI Light"/>
              </a:rPr>
              <a:t>replica</a:t>
            </a:r>
            <a:r>
              <a:rPr lang="en-US" altLang="zh-CN" sz="1764" dirty="0">
                <a:latin typeface="Segoe UI Light"/>
                <a:ea typeface="Segoe UI Light"/>
                <a:cs typeface="Segoe UI Light"/>
              </a:rPr>
              <a:t> to an existing</a:t>
            </a:r>
            <a:r>
              <a:rPr lang="en-US" altLang="zh-CN" sz="1764" spc="9" dirty="0">
                <a:latin typeface="Segoe UI Light"/>
                <a:ea typeface="Segoe UI Light"/>
                <a:cs typeface="Segoe UI Light"/>
              </a:rPr>
              <a:t> </a:t>
            </a:r>
            <a:r>
              <a:rPr lang="en-US" altLang="zh-CN" sz="1764" dirty="0">
                <a:latin typeface="Segoe UI Light"/>
                <a:ea typeface="Segoe UI Light"/>
                <a:cs typeface="Segoe UI Light"/>
              </a:rPr>
              <a:t>basic </a:t>
            </a:r>
            <a:r>
              <a:rPr lang="en-US" altLang="zh-CN" sz="1764" spc="1" dirty="0">
                <a:latin typeface="Segoe UI Light"/>
                <a:ea typeface="Segoe UI Light"/>
                <a:cs typeface="Segoe UI Light"/>
              </a:rPr>
              <a:t>availability</a:t>
            </a:r>
            <a:r>
              <a:rPr lang="en-US" altLang="zh-CN" sz="1764" spc="8" dirty="0">
                <a:latin typeface="Segoe UI Light"/>
                <a:ea typeface="Segoe UI Light"/>
                <a:cs typeface="Segoe UI Light"/>
              </a:rPr>
              <a:t> </a:t>
            </a:r>
            <a:r>
              <a:rPr lang="en-US" altLang="zh-CN" sz="1764" spc="-6" dirty="0">
                <a:latin typeface="Segoe UI Light"/>
                <a:ea typeface="Segoe UI Light"/>
                <a:cs typeface="Segoe UI Light"/>
              </a:rPr>
              <a:t>group</a:t>
            </a:r>
            <a:endParaRPr lang="en-US" altLang="zh-CN" sz="1764" dirty="0">
              <a:latin typeface="Segoe UI Light"/>
              <a:ea typeface="Segoe UI Light"/>
              <a:cs typeface="Segoe UI Light"/>
            </a:endParaRPr>
          </a:p>
        </p:txBody>
      </p:sp>
      <p:sp>
        <p:nvSpPr>
          <p:cNvPr id="246" name="Text Box246"/>
          <p:cNvSpPr txBox="1"/>
          <p:nvPr/>
        </p:nvSpPr>
        <p:spPr>
          <a:xfrm>
            <a:off x="554175" y="4081585"/>
            <a:ext cx="3752298" cy="318805"/>
          </a:xfrm>
          <a:prstGeom prst="rect">
            <a:avLst/>
          </a:prstGeom>
        </p:spPr>
        <p:txBody>
          <a:bodyPr wrap="square" lIns="0" tIns="0" rIns="0" rtlCol="0">
            <a:spAutoFit/>
          </a:bodyPr>
          <a:lstStyle/>
          <a:p>
            <a:pPr>
              <a:lnSpc>
                <a:spcPts val="2275"/>
              </a:lnSpc>
            </a:pPr>
            <a:r>
              <a:rPr lang="en-US" altLang="zh-CN" sz="1764" dirty="0">
                <a:latin typeface="Arial"/>
                <a:ea typeface="Arial"/>
                <a:cs typeface="Arial"/>
              </a:rPr>
              <a:t>•</a:t>
            </a:r>
            <a:r>
              <a:rPr lang="en-US" altLang="zh-CN" sz="1764" spc="1103" dirty="0">
                <a:latin typeface="Arial"/>
                <a:ea typeface="Arial"/>
                <a:cs typeface="Arial"/>
              </a:rPr>
              <a:t> </a:t>
            </a:r>
            <a:r>
              <a:rPr lang="en-US" altLang="zh-CN" sz="1764" spc="12" dirty="0">
                <a:latin typeface="Segoe UI Light"/>
                <a:ea typeface="Segoe UI Light"/>
                <a:cs typeface="Segoe UI Light"/>
              </a:rPr>
              <a:t>Support</a:t>
            </a:r>
            <a:r>
              <a:rPr lang="en-US" altLang="zh-CN" sz="1764" spc="-6" dirty="0">
                <a:latin typeface="Segoe UI Light"/>
                <a:ea typeface="Segoe UI Light"/>
                <a:cs typeface="Segoe UI Light"/>
              </a:rPr>
              <a:t> </a:t>
            </a:r>
            <a:r>
              <a:rPr lang="en-US" altLang="zh-CN" sz="1764" spc="-2" dirty="0">
                <a:latin typeface="Segoe UI Light"/>
                <a:ea typeface="Segoe UI Light"/>
                <a:cs typeface="Segoe UI Light"/>
              </a:rPr>
              <a:t>for</a:t>
            </a:r>
            <a:r>
              <a:rPr lang="en-US" altLang="zh-CN" sz="1764" spc="13" dirty="0">
                <a:latin typeface="Segoe UI Light"/>
                <a:ea typeface="Segoe UI Light"/>
                <a:cs typeface="Segoe UI Light"/>
              </a:rPr>
              <a:t> </a:t>
            </a:r>
            <a:r>
              <a:rPr lang="en-US" altLang="zh-CN" sz="1764" dirty="0">
                <a:latin typeface="Segoe UI Light"/>
                <a:ea typeface="Segoe UI Light"/>
                <a:cs typeface="Segoe UI Light"/>
              </a:rPr>
              <a:t>one </a:t>
            </a:r>
            <a:r>
              <a:rPr lang="en-US" altLang="zh-CN" sz="1764" spc="1" dirty="0">
                <a:latin typeface="Segoe UI Light"/>
                <a:ea typeface="Segoe UI Light"/>
                <a:cs typeface="Segoe UI Light"/>
              </a:rPr>
              <a:t>availability</a:t>
            </a:r>
            <a:r>
              <a:rPr lang="en-US" altLang="zh-CN" sz="1764" dirty="0">
                <a:latin typeface="Segoe UI Light"/>
                <a:ea typeface="Segoe UI Light"/>
                <a:cs typeface="Segoe UI Light"/>
              </a:rPr>
              <a:t> database</a:t>
            </a:r>
          </a:p>
        </p:txBody>
      </p:sp>
      <p:sp>
        <p:nvSpPr>
          <p:cNvPr id="247" name="Text Box247"/>
          <p:cNvSpPr txBox="1"/>
          <p:nvPr/>
        </p:nvSpPr>
        <p:spPr>
          <a:xfrm>
            <a:off x="554175" y="4441312"/>
            <a:ext cx="10237939" cy="591124"/>
          </a:xfrm>
          <a:prstGeom prst="rect">
            <a:avLst/>
          </a:prstGeom>
        </p:spPr>
        <p:txBody>
          <a:bodyPr wrap="square" lIns="0" tIns="0" rIns="0" rtlCol="0">
            <a:spAutoFit/>
          </a:bodyPr>
          <a:lstStyle/>
          <a:p>
            <a:pPr marL="280725" indent="-280725">
              <a:lnSpc>
                <a:spcPts val="2198"/>
              </a:lnSpc>
            </a:pPr>
            <a:r>
              <a:rPr lang="en-US" altLang="zh-CN" sz="1764" dirty="0">
                <a:latin typeface="Arial"/>
                <a:ea typeface="Arial"/>
                <a:cs typeface="Arial"/>
              </a:rPr>
              <a:t>•</a:t>
            </a:r>
            <a:r>
              <a:rPr lang="en-US" altLang="zh-CN" sz="1764" spc="1103" dirty="0">
                <a:latin typeface="Arial"/>
                <a:ea typeface="Arial"/>
                <a:cs typeface="Arial"/>
              </a:rPr>
              <a:t> </a:t>
            </a:r>
            <a:r>
              <a:rPr lang="en-US" altLang="zh-CN" sz="1764" dirty="0">
                <a:latin typeface="Segoe UI Light"/>
                <a:ea typeface="Segoe UI Light"/>
                <a:cs typeface="Segoe UI Light"/>
              </a:rPr>
              <a:t>Basic </a:t>
            </a:r>
            <a:r>
              <a:rPr lang="en-US" altLang="zh-CN" sz="1764" spc="1" dirty="0">
                <a:latin typeface="Segoe UI Light"/>
                <a:ea typeface="Segoe UI Light"/>
                <a:cs typeface="Segoe UI Light"/>
              </a:rPr>
              <a:t>availability</a:t>
            </a:r>
            <a:r>
              <a:rPr lang="en-US" altLang="zh-CN" sz="1764" dirty="0">
                <a:latin typeface="Segoe UI Light"/>
                <a:ea typeface="Segoe UI Light"/>
                <a:cs typeface="Segoe UI Light"/>
              </a:rPr>
              <a:t> </a:t>
            </a:r>
            <a:r>
              <a:rPr lang="en-US" altLang="zh-CN" sz="1764" spc="-6" dirty="0">
                <a:latin typeface="Segoe UI Light"/>
                <a:ea typeface="Segoe UI Light"/>
                <a:cs typeface="Segoe UI Light"/>
              </a:rPr>
              <a:t>groups</a:t>
            </a:r>
            <a:r>
              <a:rPr lang="en-US" altLang="zh-CN" sz="1764" spc="16" dirty="0">
                <a:latin typeface="Segoe UI Light"/>
                <a:ea typeface="Segoe UI Light"/>
                <a:cs typeface="Segoe UI Light"/>
              </a:rPr>
              <a:t> </a:t>
            </a:r>
            <a:r>
              <a:rPr lang="en-US" altLang="zh-CN" sz="1764" dirty="0">
                <a:latin typeface="Segoe UI Light"/>
                <a:ea typeface="Segoe UI Light"/>
                <a:cs typeface="Segoe UI Light"/>
              </a:rPr>
              <a:t>cannot be upgraded</a:t>
            </a:r>
            <a:r>
              <a:rPr lang="en-US" altLang="zh-CN" sz="1764" spc="13" dirty="0">
                <a:latin typeface="Segoe UI Light"/>
                <a:ea typeface="Segoe UI Light"/>
                <a:cs typeface="Segoe UI Light"/>
              </a:rPr>
              <a:t> </a:t>
            </a:r>
            <a:r>
              <a:rPr lang="en-US" altLang="zh-CN" sz="1764" dirty="0">
                <a:latin typeface="Segoe UI Light"/>
                <a:ea typeface="Segoe UI Light"/>
                <a:cs typeface="Segoe UI Light"/>
              </a:rPr>
              <a:t>to advanced </a:t>
            </a:r>
            <a:r>
              <a:rPr lang="en-US" altLang="zh-CN" sz="1764" spc="1" dirty="0">
                <a:latin typeface="Segoe UI Light"/>
                <a:ea typeface="Segoe UI Light"/>
                <a:cs typeface="Segoe UI Light"/>
              </a:rPr>
              <a:t>availability</a:t>
            </a:r>
            <a:r>
              <a:rPr lang="en-US" altLang="zh-CN" sz="1764" dirty="0">
                <a:latin typeface="Segoe UI Light"/>
                <a:ea typeface="Segoe UI Light"/>
                <a:cs typeface="Segoe UI Light"/>
              </a:rPr>
              <a:t> </a:t>
            </a:r>
            <a:r>
              <a:rPr lang="en-US" altLang="zh-CN" sz="1764" spc="-5" dirty="0">
                <a:latin typeface="Segoe UI Light"/>
                <a:ea typeface="Segoe UI Light"/>
                <a:cs typeface="Segoe UI Light"/>
              </a:rPr>
              <a:t>groups.</a:t>
            </a:r>
            <a:r>
              <a:rPr lang="en-US" altLang="zh-CN" sz="1764" spc="13" dirty="0">
                <a:latin typeface="Segoe UI Light"/>
                <a:ea typeface="Segoe UI Light"/>
                <a:cs typeface="Segoe UI Light"/>
              </a:rPr>
              <a:t> </a:t>
            </a:r>
            <a:r>
              <a:rPr lang="en-US" altLang="zh-CN" sz="1764" dirty="0">
                <a:latin typeface="Segoe UI Light"/>
                <a:ea typeface="Segoe UI Light"/>
                <a:cs typeface="Segoe UI Light"/>
              </a:rPr>
              <a:t>The </a:t>
            </a:r>
            <a:r>
              <a:rPr lang="en-US" altLang="zh-CN" sz="1764" spc="-7" dirty="0">
                <a:latin typeface="Segoe UI Light"/>
                <a:ea typeface="Segoe UI Light"/>
                <a:cs typeface="Segoe UI Light"/>
              </a:rPr>
              <a:t>group</a:t>
            </a:r>
            <a:r>
              <a:rPr lang="en-US" altLang="zh-CN" sz="1764" spc="10" dirty="0">
                <a:latin typeface="Segoe UI Light"/>
                <a:ea typeface="Segoe UI Light"/>
                <a:cs typeface="Segoe UI Light"/>
              </a:rPr>
              <a:t> </a:t>
            </a:r>
            <a:r>
              <a:rPr lang="en-US" altLang="zh-CN" sz="1764" spc="-2" dirty="0">
                <a:latin typeface="Segoe UI Light"/>
                <a:ea typeface="Segoe UI Light"/>
                <a:cs typeface="Segoe UI Light"/>
              </a:rPr>
              <a:t>must</a:t>
            </a:r>
            <a:r>
              <a:rPr lang="en-US" altLang="zh-CN" sz="1764" spc="-9" dirty="0">
                <a:latin typeface="Segoe UI Light"/>
                <a:ea typeface="Segoe UI Light"/>
                <a:cs typeface="Segoe UI Light"/>
              </a:rPr>
              <a:t> </a:t>
            </a:r>
            <a:r>
              <a:rPr lang="en-US" altLang="zh-CN" sz="1764" dirty="0">
                <a:latin typeface="Segoe UI Light"/>
                <a:ea typeface="Segoe UI Light"/>
                <a:cs typeface="Segoe UI Light"/>
              </a:rPr>
              <a:t>be </a:t>
            </a:r>
            <a:r>
              <a:rPr lang="en-US" altLang="zh-CN" sz="1764" spc="-4" dirty="0">
                <a:latin typeface="Segoe UI Light"/>
                <a:ea typeface="Segoe UI Light"/>
                <a:cs typeface="Segoe UI Light"/>
              </a:rPr>
              <a:t>dropped</a:t>
            </a:r>
            <a:r>
              <a:rPr lang="en-US" altLang="zh-CN" sz="1764" dirty="0">
                <a:latin typeface="Segoe UI Light"/>
                <a:ea typeface="Segoe UI Light"/>
                <a:cs typeface="Segoe UI Light"/>
              </a:rPr>
              <a:t> and</a:t>
            </a:r>
            <a:r>
              <a:rPr lang="en-US" altLang="zh-CN" sz="1764" spc="-6" dirty="0">
                <a:latin typeface="Segoe UI Light"/>
                <a:ea typeface="Segoe UI Light"/>
                <a:cs typeface="Segoe UI Light"/>
              </a:rPr>
              <a:t> </a:t>
            </a:r>
            <a:r>
              <a:rPr lang="en-US" altLang="zh-CN" sz="1764" spc="-3" dirty="0">
                <a:latin typeface="Segoe UI Light"/>
                <a:ea typeface="Segoe UI Light"/>
                <a:cs typeface="Segoe UI Light"/>
              </a:rPr>
              <a:t>re-added</a:t>
            </a:r>
            <a:r>
              <a:rPr lang="en-US" altLang="zh-CN" sz="1764" dirty="0">
                <a:latin typeface="Segoe UI Light"/>
                <a:ea typeface="Segoe UI Light"/>
                <a:cs typeface="Segoe UI Light"/>
              </a:rPr>
              <a:t> to a </a:t>
            </a:r>
            <a:r>
              <a:rPr lang="en-US" altLang="zh-CN" sz="1764" spc="-7" dirty="0">
                <a:latin typeface="Segoe UI Light"/>
                <a:ea typeface="Segoe UI Light"/>
                <a:cs typeface="Segoe UI Light"/>
              </a:rPr>
              <a:t>group</a:t>
            </a:r>
            <a:r>
              <a:rPr lang="en-US" altLang="zh-CN" sz="1764" spc="6" dirty="0">
                <a:latin typeface="Segoe UI Light"/>
                <a:ea typeface="Segoe UI Light"/>
                <a:cs typeface="Segoe UI Light"/>
              </a:rPr>
              <a:t> </a:t>
            </a:r>
            <a:r>
              <a:rPr lang="en-US" altLang="zh-CN" sz="1764" dirty="0">
                <a:latin typeface="Segoe UI Light"/>
                <a:ea typeface="Segoe UI Light"/>
                <a:cs typeface="Segoe UI Light"/>
              </a:rPr>
              <a:t>that</a:t>
            </a:r>
            <a:r>
              <a:rPr lang="en-US" altLang="zh-CN" sz="1764" spc="-10" dirty="0">
                <a:latin typeface="Segoe UI Light"/>
                <a:ea typeface="Segoe UI Light"/>
                <a:cs typeface="Segoe UI Light"/>
              </a:rPr>
              <a:t> </a:t>
            </a:r>
            <a:r>
              <a:rPr lang="en-US" altLang="zh-CN" sz="1764" dirty="0">
                <a:latin typeface="Segoe UI Light"/>
                <a:ea typeface="Segoe UI Light"/>
                <a:cs typeface="Segoe UI Light"/>
              </a:rPr>
              <a:t>contains </a:t>
            </a:r>
            <a:r>
              <a:rPr lang="en-US" altLang="zh-CN" sz="1764" spc="18" dirty="0">
                <a:latin typeface="Segoe UI Light"/>
                <a:ea typeface="Segoe UI Light"/>
                <a:cs typeface="Segoe UI Light"/>
              </a:rPr>
              <a:t>servers</a:t>
            </a:r>
            <a:r>
              <a:rPr lang="en-US" altLang="zh-CN" sz="1764" spc="-8" dirty="0">
                <a:latin typeface="Segoe UI Light"/>
                <a:ea typeface="Segoe UI Light"/>
                <a:cs typeface="Segoe UI Light"/>
              </a:rPr>
              <a:t> </a:t>
            </a:r>
            <a:r>
              <a:rPr lang="en-US" altLang="zh-CN" sz="1764" dirty="0">
                <a:latin typeface="Segoe UI Light"/>
                <a:ea typeface="Segoe UI Light"/>
                <a:cs typeface="Segoe UI Light"/>
              </a:rPr>
              <a:t>running only SQL </a:t>
            </a:r>
            <a:r>
              <a:rPr lang="en-US" altLang="zh-CN" sz="1764" spc="20" dirty="0">
                <a:latin typeface="Segoe UI Light"/>
                <a:ea typeface="Segoe UI Light"/>
                <a:cs typeface="Segoe UI Light"/>
              </a:rPr>
              <a:t>Server</a:t>
            </a:r>
            <a:r>
              <a:rPr lang="en-US" altLang="zh-CN" sz="1764" spc="-12" dirty="0">
                <a:latin typeface="Segoe UI Light"/>
                <a:ea typeface="Segoe UI Light"/>
                <a:cs typeface="Segoe UI Light"/>
              </a:rPr>
              <a:t> </a:t>
            </a:r>
            <a:r>
              <a:rPr lang="en-US" altLang="zh-CN" sz="1764" spc="-2" dirty="0">
                <a:latin typeface="Segoe UI Light"/>
                <a:ea typeface="Segoe UI Light"/>
                <a:cs typeface="Segoe UI Light"/>
              </a:rPr>
              <a:t>2016</a:t>
            </a:r>
            <a:r>
              <a:rPr lang="en-US" altLang="zh-CN" sz="1764" spc="-7" dirty="0">
                <a:latin typeface="Segoe UI Light"/>
                <a:ea typeface="Segoe UI Light"/>
                <a:cs typeface="Segoe UI Light"/>
              </a:rPr>
              <a:t> </a:t>
            </a:r>
            <a:r>
              <a:rPr lang="en-US" altLang="zh-CN" sz="1764" spc="1" dirty="0">
                <a:latin typeface="Segoe UI Light"/>
                <a:ea typeface="Segoe UI Light"/>
                <a:cs typeface="Segoe UI Light"/>
              </a:rPr>
              <a:t>Enterprise</a:t>
            </a:r>
            <a:r>
              <a:rPr lang="en-US" altLang="zh-CN" sz="1764" spc="13" dirty="0">
                <a:latin typeface="Segoe UI Light"/>
                <a:ea typeface="Segoe UI Light"/>
                <a:cs typeface="Segoe UI Light"/>
              </a:rPr>
              <a:t> </a:t>
            </a:r>
            <a:r>
              <a:rPr lang="en-US" altLang="zh-CN" sz="1764" spc="1" dirty="0">
                <a:latin typeface="Segoe UI Light"/>
                <a:ea typeface="Segoe UI Light"/>
                <a:cs typeface="Segoe UI Light"/>
              </a:rPr>
              <a:t>Edition</a:t>
            </a:r>
            <a:endParaRPr lang="en-US" altLang="zh-CN" sz="1764" dirty="0">
              <a:latin typeface="Segoe UI Light"/>
              <a:ea typeface="Segoe UI Light"/>
              <a:cs typeface="Segoe UI Light"/>
            </a:endParaRPr>
          </a:p>
        </p:txBody>
      </p:sp>
      <p:sp>
        <p:nvSpPr>
          <p:cNvPr id="248" name="Text Box248"/>
          <p:cNvSpPr txBox="1"/>
          <p:nvPr/>
        </p:nvSpPr>
        <p:spPr>
          <a:xfrm>
            <a:off x="554175" y="5032436"/>
            <a:ext cx="7018081" cy="318805"/>
          </a:xfrm>
          <a:prstGeom prst="rect">
            <a:avLst/>
          </a:prstGeom>
        </p:spPr>
        <p:txBody>
          <a:bodyPr wrap="square" lIns="0" tIns="0" rIns="0" rtlCol="0">
            <a:spAutoFit/>
          </a:bodyPr>
          <a:lstStyle/>
          <a:p>
            <a:pPr>
              <a:lnSpc>
                <a:spcPts val="2275"/>
              </a:lnSpc>
            </a:pPr>
            <a:r>
              <a:rPr lang="en-US" altLang="zh-CN" sz="1764" dirty="0">
                <a:latin typeface="Arial"/>
                <a:ea typeface="Arial"/>
                <a:cs typeface="Arial"/>
              </a:rPr>
              <a:t>•</a:t>
            </a:r>
            <a:r>
              <a:rPr lang="en-US" altLang="zh-CN" sz="1764" spc="1103" dirty="0">
                <a:latin typeface="Arial"/>
                <a:ea typeface="Arial"/>
                <a:cs typeface="Arial"/>
              </a:rPr>
              <a:t> </a:t>
            </a:r>
            <a:r>
              <a:rPr lang="en-US" altLang="zh-CN" sz="1764" dirty="0">
                <a:latin typeface="Segoe UI Light"/>
                <a:ea typeface="Segoe UI Light"/>
                <a:cs typeface="Segoe UI Light"/>
              </a:rPr>
              <a:t>Basic</a:t>
            </a:r>
            <a:r>
              <a:rPr lang="en-US" altLang="zh-CN" sz="1764" spc="-6" dirty="0">
                <a:latin typeface="Segoe UI Light"/>
                <a:ea typeface="Segoe UI Light"/>
                <a:cs typeface="Segoe UI Light"/>
              </a:rPr>
              <a:t> </a:t>
            </a:r>
            <a:r>
              <a:rPr lang="en-US" altLang="zh-CN" sz="1764" spc="1" dirty="0">
                <a:latin typeface="Segoe UI Light"/>
                <a:ea typeface="Segoe UI Light"/>
                <a:cs typeface="Segoe UI Light"/>
              </a:rPr>
              <a:t>availability</a:t>
            </a:r>
            <a:r>
              <a:rPr lang="en-US" altLang="zh-CN" sz="1764" dirty="0">
                <a:latin typeface="Segoe UI Light"/>
                <a:ea typeface="Segoe UI Light"/>
                <a:cs typeface="Segoe UI Light"/>
              </a:rPr>
              <a:t> </a:t>
            </a:r>
            <a:r>
              <a:rPr lang="en-US" altLang="zh-CN" sz="1764" spc="-6" dirty="0">
                <a:latin typeface="Segoe UI Light"/>
                <a:ea typeface="Segoe UI Light"/>
                <a:cs typeface="Segoe UI Light"/>
              </a:rPr>
              <a:t>groups</a:t>
            </a:r>
            <a:r>
              <a:rPr lang="en-US" altLang="zh-CN" sz="1764" spc="15" dirty="0">
                <a:latin typeface="Segoe UI Light"/>
                <a:ea typeface="Segoe UI Light"/>
                <a:cs typeface="Segoe UI Light"/>
              </a:rPr>
              <a:t> </a:t>
            </a:r>
            <a:r>
              <a:rPr lang="en-US" altLang="zh-CN" sz="1764" spc="-10" dirty="0">
                <a:latin typeface="Segoe UI Light"/>
                <a:ea typeface="Segoe UI Light"/>
                <a:cs typeface="Segoe UI Light"/>
              </a:rPr>
              <a:t>are</a:t>
            </a:r>
            <a:r>
              <a:rPr lang="en-US" altLang="zh-CN" sz="1764" spc="-12" dirty="0">
                <a:latin typeface="Segoe UI Light"/>
                <a:ea typeface="Segoe UI Light"/>
                <a:cs typeface="Segoe UI Light"/>
              </a:rPr>
              <a:t> </a:t>
            </a:r>
            <a:r>
              <a:rPr lang="en-US" altLang="zh-CN" sz="1764" dirty="0">
                <a:latin typeface="Segoe UI Light"/>
                <a:ea typeface="Segoe UI Light"/>
                <a:cs typeface="Segoe UI Light"/>
              </a:rPr>
              <a:t>only</a:t>
            </a:r>
            <a:r>
              <a:rPr lang="en-US" altLang="zh-CN" sz="1764" spc="6" dirty="0">
                <a:latin typeface="Segoe UI Light"/>
                <a:ea typeface="Segoe UI Light"/>
                <a:cs typeface="Segoe UI Light"/>
              </a:rPr>
              <a:t> </a:t>
            </a:r>
            <a:r>
              <a:rPr lang="en-US" altLang="zh-CN" sz="1764" spc="9" dirty="0">
                <a:latin typeface="Segoe UI Light"/>
                <a:ea typeface="Segoe UI Light"/>
                <a:cs typeface="Segoe UI Light"/>
              </a:rPr>
              <a:t>supported</a:t>
            </a:r>
            <a:r>
              <a:rPr lang="en-US" altLang="zh-CN" sz="1764" spc="5" dirty="0">
                <a:latin typeface="Segoe UI Light"/>
                <a:ea typeface="Segoe UI Light"/>
                <a:cs typeface="Segoe UI Light"/>
              </a:rPr>
              <a:t> </a:t>
            </a:r>
            <a:r>
              <a:rPr lang="en-US" altLang="zh-CN" sz="1764" spc="-3" dirty="0">
                <a:latin typeface="Segoe UI Light"/>
                <a:ea typeface="Segoe UI Light"/>
                <a:cs typeface="Segoe UI Light"/>
              </a:rPr>
              <a:t>for</a:t>
            </a:r>
            <a:r>
              <a:rPr lang="en-US" altLang="zh-CN" sz="1764" dirty="0">
                <a:latin typeface="Segoe UI Light"/>
                <a:ea typeface="Segoe UI Light"/>
                <a:cs typeface="Segoe UI Light"/>
              </a:rPr>
              <a:t> </a:t>
            </a:r>
            <a:r>
              <a:rPr lang="en-US" altLang="zh-CN" sz="1764" spc="-3" dirty="0">
                <a:latin typeface="Segoe UI Light"/>
                <a:ea typeface="Segoe UI Light"/>
                <a:cs typeface="Segoe UI Light"/>
              </a:rPr>
              <a:t>Standard</a:t>
            </a:r>
            <a:r>
              <a:rPr lang="en-US" altLang="zh-CN" sz="1764" spc="8" dirty="0">
                <a:latin typeface="Segoe UI Light"/>
                <a:ea typeface="Segoe UI Light"/>
                <a:cs typeface="Segoe UI Light"/>
              </a:rPr>
              <a:t> </a:t>
            </a:r>
            <a:r>
              <a:rPr lang="en-US" altLang="zh-CN" sz="1764" spc="1" dirty="0">
                <a:latin typeface="Segoe UI Light"/>
                <a:ea typeface="Segoe UI Light"/>
                <a:cs typeface="Segoe UI Light"/>
              </a:rPr>
              <a:t>Edition</a:t>
            </a:r>
            <a:r>
              <a:rPr lang="en-US" altLang="zh-CN" sz="1764" dirty="0">
                <a:latin typeface="Segoe UI Light"/>
                <a:ea typeface="Segoe UI Light"/>
                <a:cs typeface="Segoe UI Light"/>
              </a:rPr>
              <a:t> </a:t>
            </a:r>
            <a:r>
              <a:rPr lang="en-US" altLang="zh-CN" sz="1764" spc="18" dirty="0">
                <a:latin typeface="Segoe UI Light"/>
                <a:ea typeface="Segoe UI Light"/>
                <a:cs typeface="Segoe UI Light"/>
              </a:rPr>
              <a:t>servers</a:t>
            </a:r>
            <a:endParaRPr lang="en-US" altLang="zh-CN" sz="1764" dirty="0">
              <a:latin typeface="Segoe UI Light"/>
              <a:ea typeface="Segoe UI Light"/>
              <a:cs typeface="Segoe UI Light"/>
            </a:endParaRPr>
          </a:p>
        </p:txBody>
      </p:sp>
    </p:spTree>
    <p:extLst>
      <p:ext uri="{BB962C8B-B14F-4D97-AF65-F5344CB8AC3E}">
        <p14:creationId xmlns:p14="http://schemas.microsoft.com/office/powerpoint/2010/main" val="1883689758"/>
      </p:ext>
    </p:extLst>
  </p:cSld>
  <p:clrMapOvr>
    <a:masterClrMapping/>
  </p:clrMapOvr>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2.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89DEEF96CFF8488D4393FB157B667A" ma:contentTypeVersion="7" ma:contentTypeDescription="Create a new document." ma:contentTypeScope="" ma:versionID="2403da5c1e9210ff76f03700d6eb7d71">
  <xsd:schema xmlns:xsd="http://www.w3.org/2001/XMLSchema" xmlns:xs="http://www.w3.org/2001/XMLSchema" xmlns:p="http://schemas.microsoft.com/office/2006/metadata/properties" xmlns:ns2="9bc7e212-3bf1-43d5-a098-bb6ae60f7aac" targetNamespace="http://schemas.microsoft.com/office/2006/metadata/properties" ma:root="true" ma:fieldsID="49ec797920804de5591aa3568aca8848" ns2:_="">
    <xsd:import namespace="9bc7e212-3bf1-43d5-a098-bb6ae60f7aa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c7e212-3bf1-43d5-a098-bb6ae60f7a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DB5BE1-CACD-4651-9914-F29483497A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c7e212-3bf1-43d5-a098-bb6ae60f7a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A91CB3-AF62-4125-8E92-C6EDFCE1314E}">
  <ds:schemaRef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9bc7e212-3bf1-43d5-a098-bb6ae60f7aac"/>
    <ds:schemaRef ds:uri="http://www.w3.org/XML/1998/namespace"/>
  </ds:schemaRefs>
</ds:datastoreItem>
</file>

<file path=customXml/itemProps3.xml><?xml version="1.0" encoding="utf-8"?>
<ds:datastoreItem xmlns:ds="http://schemas.openxmlformats.org/officeDocument/2006/customXml" ds:itemID="{A6A86636-DAA8-4DA6-939F-DF0A59D9FE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398</TotalTime>
  <Words>2205</Words>
  <Application>Microsoft Office PowerPoint</Application>
  <PresentationFormat>Widescreen</PresentationFormat>
  <Paragraphs>329</Paragraphs>
  <Slides>35</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Calibri</vt:lpstr>
      <vt:lpstr>Consolas</vt:lpstr>
      <vt:lpstr>Gotham Light</vt:lpstr>
      <vt:lpstr>Segoe UI</vt:lpstr>
      <vt:lpstr>Segoe UI Light</vt:lpstr>
      <vt:lpstr>Segoe UI Semibold</vt:lpstr>
      <vt:lpstr>Times New Roman</vt:lpstr>
      <vt:lpstr>Wingdings</vt:lpstr>
      <vt:lpstr>Black Template</vt:lpstr>
      <vt:lpstr>1_Microsoft 365 PPT Template - 2018</vt:lpstr>
      <vt:lpstr>HA/DR en Azure: ¿Cuál es la mejor opción para su sistema?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Geo Replication (Only Azure SQL DB!!)</vt:lpstr>
      <vt:lpstr>Demo Geo replication and HA by default</vt:lpstr>
      <vt:lpstr>Introduction to Auto-Failover Group</vt:lpstr>
      <vt:lpstr>Introduction to Auto-Failover Group</vt:lpstr>
      <vt:lpstr>Introduction to Auto-Failover Group</vt:lpstr>
      <vt:lpstr>Introduction to Auto-Failover Group</vt:lpstr>
      <vt:lpstr>Introduction to Auto-Failover Group</vt:lpstr>
      <vt:lpstr>Considerations and reccomendations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Training Days</dc:title>
  <dc:creator>Diane Nye (Clearwater Group)</dc:creator>
  <cp:lastModifiedBy>DBA Support</cp:lastModifiedBy>
  <cp:revision>9</cp:revision>
  <dcterms:created xsi:type="dcterms:W3CDTF">2019-11-25T19:35:38Z</dcterms:created>
  <dcterms:modified xsi:type="dcterms:W3CDTF">2020-04-30T04:02:52Z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2019-11-25T19:35:38Z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b343c787-ffe0-4bb0-bb77-0000a98a8123</vt:lpwstr>
  </property>
  <property fmtid="{D5CDD505-2E9C-101B-9397-08002B2CF9AE}" pid="8" name="MSIP_Label_f42aa342-8706-4288-bd11-ebb85995028c_ContentBits">
    <vt:lpwstr>0</vt:lpwstr>
  </property>
  <property fmtid="{D5CDD505-2E9C-101B-9397-08002B2CF9AE}" pid="9" name="ContentTypeId">
    <vt:lpwstr>0x0101006389DEEF96CFF8488D4393FB157B667A</vt:lpwstr>
  </property>
</Properties>
</file>